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6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24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8" autoAdjust="0"/>
    <p:restoredTop sz="94660"/>
  </p:normalViewPr>
  <p:slideViewPr>
    <p:cSldViewPr>
      <p:cViewPr>
        <p:scale>
          <a:sx n="118" d="100"/>
          <a:sy n="118" d="100"/>
        </p:scale>
        <p:origin x="-142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2C572F-C2FD-4214-87F3-5E432CD1CDE2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A045CF-1E55-41E2-8F0F-63CE90A58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503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DDE6-2211-46CE-8406-8D60D7295362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746DF-9DC8-4EAB-9755-844C83A4E2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04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6E41-2231-4476-AA17-5490DD477C31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5454E-E261-4599-9F58-8CF53C4E30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977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852B-F5C4-4AD4-BC2A-CF488AE2EE5D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D6C1A-D410-4B93-B116-365D58CD13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22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B506-6BFD-4F6C-A2E7-FFFC74FFA2EC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8FC9A-0624-4BB9-A77C-BBE780473C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1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660F-6D34-4FDB-B012-C8955DF4783B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FFF37-1BB4-4DC8-94A4-C65468D553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220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4589-871B-4279-B20C-B693253011F9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A8CCE-000E-4653-9EB1-F11E76E06E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24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95F1-E415-48B4-B499-E4104FFDDC6F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6B2F0-68DB-4A92-8331-2B4B17C389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14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569E-477D-4EF0-83E8-9F392252D2CB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57FFC-0542-4072-A95F-077D1CE988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2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1755-90BD-41D6-82E8-5F8128CBAA38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C1F73-8EEE-44EC-83B5-20D3A5B531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06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D092-5EFF-442A-81CE-2BED7A1E2A10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281B9-2F02-424E-AE14-6B77768D33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86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88B2-400D-44AB-827F-C4055D413CDF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7971-1591-4853-A983-D9C5DB3B9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83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356CB3-F193-4E26-8FFA-6FE87B148F9F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A7963CE-7A2C-4172-BA3A-BBA5912A2B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3000375"/>
          </a:xfrm>
          <a:prstGeom prst="roundRect">
            <a:avLst/>
          </a:prstGeom>
          <a:solidFill>
            <a:schemeClr val="accent4">
              <a:lumMod val="75000"/>
              <a:alpha val="60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Павлович Казаков.</a:t>
            </a:r>
            <a:b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«Тихое утро».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Kasakov.jpg"/>
          <p:cNvPicPr>
            <a:picLocks noChangeAspect="1"/>
          </p:cNvPicPr>
          <p:nvPr/>
        </p:nvPicPr>
        <p:blipFill>
          <a:blip r:embed="rId2" cstate="print"/>
          <a:srcRect b="5999"/>
          <a:stretch>
            <a:fillRect/>
          </a:stretch>
        </p:blipFill>
        <p:spPr>
          <a:xfrm>
            <a:off x="6572264" y="3214686"/>
            <a:ext cx="2333856" cy="348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03-002-Nachalo-puti.png"/>
          <p:cNvPicPr>
            <a:picLocks noChangeAspect="1"/>
          </p:cNvPicPr>
          <p:nvPr/>
        </p:nvPicPr>
        <p:blipFill>
          <a:blip r:embed="rId3" cstate="print"/>
          <a:srcRect b="6364"/>
          <a:stretch>
            <a:fillRect/>
          </a:stretch>
        </p:blipFill>
        <p:spPr>
          <a:xfrm>
            <a:off x="178166" y="3357562"/>
            <a:ext cx="265053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6eac19c0264bf9dbdfe135ca661b9c0.jpg"/>
          <p:cNvPicPr>
            <a:picLocks noChangeAspect="1"/>
          </p:cNvPicPr>
          <p:nvPr/>
        </p:nvPicPr>
        <p:blipFill>
          <a:blip r:embed="rId4" cstate="print"/>
          <a:srcRect b="6164"/>
          <a:stretch>
            <a:fillRect/>
          </a:stretch>
        </p:blipFill>
        <p:spPr>
          <a:xfrm>
            <a:off x="2928926" y="3314329"/>
            <a:ext cx="3548074" cy="332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Казаков тихое утро\7fc60b355a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38" y="785813"/>
            <a:ext cx="7858125" cy="5508625"/>
          </a:xfrm>
          <a:prstGeom prst="rect">
            <a:avLst/>
          </a:prstGeom>
          <a:solidFill>
            <a:schemeClr val="accent3">
              <a:alpha val="44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69900" algn="ctr" eaLnBrk="1" hangingPunct="1">
              <a:defRPr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При жизни Казакова было издано около 10 сборников его рассказов: «По дороге» (1961), «</a:t>
            </a:r>
            <a:r>
              <a:rPr 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Голубое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и зеленое» (1963), «Двое в декабре» (1966), «Осень в дубовых лесах» (1969) и др. Казаков писал очерки и эссе, в том числе о русских прозаиках – Лермонтове, Аксакове, поморском сказочнике </a:t>
            </a:r>
            <a:r>
              <a:rPr 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Писахове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и др. 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Казаков тихое утро\7fc60b355a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88" y="857250"/>
            <a:ext cx="7215187" cy="5078413"/>
          </a:xfrm>
          <a:prstGeom prst="rect">
            <a:avLst/>
          </a:prstGeom>
          <a:solidFill>
            <a:schemeClr val="accent3">
              <a:alpha val="43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 возрасте 55 лет Ю.Казаков скончался. Посмертно была издана книга «Две ночи» («Разлучение душ»), в которой были собраны еще не опубликованные им произведения, в том числе и незаконченные</a:t>
            </a: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674688"/>
            <a:ext cx="9144000" cy="741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Домашнее задание: </a:t>
            </a: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1287463" y="2425700"/>
            <a:ext cx="7461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3600" b="1"/>
              <a:t>Прочитать по учебнику литературы во 2 части рассказ Ю. П. Казакова «Тихое утро».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3600" b="1"/>
              <a:t>Рассказать о Володе и Яшке. Дать им устную характеристику, найти в тексте их описание.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заков тихое утро\0006-006-Tikhoe-utro-odno-iz-tekh-proizvedenij-JU.-Kazakova-kotoroe-byl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70713"/>
          </a:xfrm>
        </p:spPr>
      </p:pic>
      <p:sp>
        <p:nvSpPr>
          <p:cNvPr id="3" name="TextBox 2"/>
          <p:cNvSpPr txBox="1"/>
          <p:nvPr/>
        </p:nvSpPr>
        <p:spPr>
          <a:xfrm>
            <a:off x="714348" y="1844824"/>
            <a:ext cx="7829107" cy="3036084"/>
          </a:xfrm>
          <a:prstGeom prst="rect">
            <a:avLst/>
          </a:prstGeom>
          <a:noFill/>
        </p:spPr>
        <p:txBody>
          <a:bodyPr wrap="none">
            <a:prstTxWarp prst="textFadeUp">
              <a:avLst>
                <a:gd name="adj" fmla="val 9225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«Если друг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оказался вдруг…»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заков тихое утро\0001-001-Smysl-nazvanija-rasskaza-JUrija-Kazakova-Tikhoe-ut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00063" y="1500188"/>
            <a:ext cx="785812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    </a:t>
            </a: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                                                                                               Прочитайте на слайдах биографию Ю. П. Казакова. 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азаков тихое утро\0006-006-Tikhoe-utro-odno-iz-tekh-proizvedenij-JU.-Kazakova-kotoroe-by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786438" y="2071688"/>
            <a:ext cx="4500563" cy="13287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Юрий Казаков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1927 - 1982</a:t>
            </a:r>
          </a:p>
        </p:txBody>
      </p:sp>
      <p:pic>
        <p:nvPicPr>
          <p:cNvPr id="5" name="Picture 3" descr="F:\Казаков тихое утро\43-49-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7750" y="4214813"/>
            <a:ext cx="4214812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0.20226 -0.17593 0.40382 -0.35116 0.49184 -0.42917 C 0.58021 -0.50695 0.55451 -0.48912 0.52865 -0.4694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88 -0.01435 L 1.08351 -0.01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50924dd62d4f41e035b7c10450d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38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14688" y="285750"/>
            <a:ext cx="5929312" cy="6245225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Писатель Юрий Павлович Казаков родился 8 августа 1927 в Москве в семье рабочего, выходца из крестьян Смоленской губернии. В «Автобиографии» (1965) писал: «В роду нашем, насколько мне известно, не было ни одного образованного человека, хотя талантливы были многие».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12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663"/>
            <a:ext cx="319722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313" y="285750"/>
            <a:ext cx="8715375" cy="6299200"/>
          </a:xfrm>
          <a:prstGeom prst="round2DiagRect">
            <a:avLst/>
          </a:prstGeom>
          <a:solidFill>
            <a:srgbClr val="009900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69900" eaLnBrk="1" hangingPunct="1">
              <a:defRPr/>
            </a:pPr>
            <a:r>
              <a:rPr lang="ru-RU" sz="2800" b="1" i="1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Пятнадцати лет Казаков начал учиться музыке – сначала на виолончели, потом на контрабасе. В 1946 поступил в музыкальное училище им. </a:t>
            </a:r>
            <a:r>
              <a:rPr lang="ru-RU" sz="2800" b="1" i="1" dirty="0" err="1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Гнесиных</a:t>
            </a:r>
            <a:r>
              <a:rPr lang="ru-RU" sz="2800" b="1" i="1" dirty="0"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, которое окончил в 1951. Найти постоянное место в оркестре оказалось трудно, профессиональная музыкальная деятельность Казакова была эпизодической: он играл в неизвестных джазовых и симфонических оркестрах, подрабатывал музыкантом на танцплощадках. </a:t>
            </a:r>
            <a:endParaRPr lang="ru-RU" sz="4000" b="1" dirty="0">
              <a:latin typeface="Arial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3" y="214313"/>
            <a:ext cx="8643937" cy="6640512"/>
          </a:xfrm>
          <a:prstGeom prst="roundRect">
            <a:avLst/>
          </a:prstGeom>
          <a:solidFill>
            <a:schemeClr val="lt1">
              <a:alpha val="23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34975" eaLnBrk="1" hangingPunct="1">
              <a:defRPr/>
            </a:pP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Но уже в 1952 его увлекает литературное творчество, он пишет первые произведения.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indent="469900">
              <a:defRPr/>
            </a:pP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Поступает в Литературный институт им. М.Горького, который оканчивает в 1958. С этого времени появляются удивительно музыкальные, точные по словесному рисунку и неповторимые по описаниям природы рассказы Ю.Казакова. В одном из писем он писал: «Задумал я не более, не менее, как возродить и оживить жанр русского рассказа». Еще студентом Казаков начал публиковать свои первые рассказы – «</a:t>
            </a:r>
            <a:r>
              <a:rPr lang="ru-RU" sz="2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Голубое</a:t>
            </a: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и зеленое», «Легкая жизнь», «Некрасивая» и др. Вскоре вышла его первая книга «Арктур – гончий пес»  Рассказ стал его излюбленным жанром. 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азаков тихое утро\9e7181b71d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:\Казаков тихое утро\0c4aab9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42875"/>
            <a:ext cx="2500312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F:\Казаков тихое утро\987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38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F:\Казаков тихое утро\001325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286125"/>
            <a:ext cx="23812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C:\Users\Admin\Desktop\през\пе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286125"/>
            <a:ext cx="26749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85750"/>
            <a:ext cx="214312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F:\Казаков тихое утро\214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928938"/>
            <a:ext cx="24288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Казаков тихое утро\7fc60b355a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9552" y="527715"/>
            <a:ext cx="8501633" cy="4401205"/>
          </a:xfrm>
          <a:prstGeom prst="rect">
            <a:avLst/>
          </a:prstGeom>
          <a:solidFill>
            <a:schemeClr val="accent3">
              <a:alpha val="39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69900" algn="ctr" eaLnBrk="1" hangingPunct="1">
              <a:defRPr/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Герой прозы Казакова – человек внутренне одинокий, с утонченным восприятием действительности, с обостренным чувством вины. Чувством вины и прощанием проникнуты последние рассказы «Свечечка» (1973) и «Во сне ты горько плакал» (1977), главным героем которых, помимо автобиографического рассказчика, является его маленький сын. 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8920"/>
            <a:ext cx="2543739" cy="19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438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Arial</vt:lpstr>
      <vt:lpstr>Bookman Old Style</vt:lpstr>
      <vt:lpstr>Arial Unicode MS</vt:lpstr>
      <vt:lpstr>Times New Roman</vt:lpstr>
      <vt:lpstr>Тема Office</vt:lpstr>
      <vt:lpstr>   Юрий Павлович Казаков. Рассказ «Тихое утро».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</cp:lastModifiedBy>
  <cp:revision>96</cp:revision>
  <dcterms:created xsi:type="dcterms:W3CDTF">2013-11-18T11:10:32Z</dcterms:created>
  <dcterms:modified xsi:type="dcterms:W3CDTF">2024-04-30T04:28:47Z</dcterms:modified>
</cp:coreProperties>
</file>