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73" r:id="rId4"/>
    <p:sldId id="274" r:id="rId5"/>
    <p:sldId id="257" r:id="rId6"/>
    <p:sldId id="258" r:id="rId7"/>
    <p:sldId id="259" r:id="rId8"/>
    <p:sldId id="260" r:id="rId9"/>
    <p:sldId id="265" r:id="rId10"/>
    <p:sldId id="269" r:id="rId11"/>
    <p:sldId id="268" r:id="rId12"/>
    <p:sldId id="261" r:id="rId13"/>
    <p:sldId id="263" r:id="rId14"/>
    <p:sldId id="267" r:id="rId15"/>
    <p:sldId id="266" r:id="rId16"/>
    <p:sldId id="262" r:id="rId17"/>
    <p:sldId id="270" r:id="rId18"/>
    <p:sldId id="278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33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B701EC-8800-480C-9131-4E158088D826}" type="datetimeFigureOut">
              <a:rPr lang="ru-RU" smtClean="0"/>
              <a:pPr/>
              <a:t>29.11.2024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A39F700-FA16-489A-A473-D37FC4387C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15304" cy="402275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effectLst/>
                <a:latin typeface="Monotype Corsiva" pitchFamily="66" charset="0"/>
                <a:ea typeface="MingLiU_HKSCS-ExtB" pitchFamily="18" charset="-120"/>
              </a:rPr>
              <a:t>Архитектура — композиционная организация пространства</a:t>
            </a:r>
            <a:endParaRPr lang="ru-RU" sz="6600" b="0" dirty="0">
              <a:solidFill>
                <a:schemeClr val="tx1"/>
              </a:solidFill>
              <a:effectLst/>
              <a:latin typeface="Monotype Corsiva" pitchFamily="66" charset="0"/>
              <a:ea typeface="MingLiU_HKSCS-ExtB" pitchFamily="18" charset="-120"/>
              <a:cs typeface="Mongolian Baiti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357397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8640"/>
            <a:ext cx="7680960" cy="1368152"/>
          </a:xfrm>
        </p:spPr>
        <p:txBody>
          <a:bodyPr>
            <a:normAutofit/>
          </a:bodyPr>
          <a:lstStyle/>
          <a:p>
            <a:pPr lvl="0">
              <a:buClr>
                <a:srgbClr val="CF6DA4"/>
              </a:buCl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Архитектура нашего времени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свободна в выборе идей и форм, она не подчиняется какому-либо определенному стилю. Все стили являются равноправными.</a:t>
            </a:r>
          </a:p>
          <a:p>
            <a:endParaRPr lang="ru-RU" dirty="0"/>
          </a:p>
        </p:txBody>
      </p:sp>
      <p:pic>
        <p:nvPicPr>
          <p:cNvPr id="3074" name="Picture 2" descr="http://m2.kharkov.ua/content/sopot-polch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816424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56" y="3933056"/>
            <a:ext cx="3757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Изогнутый дом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Сопот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Польша)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3816424" cy="27363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4149080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Кубические Здания (Роттердам, Нидерланды)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Самые необычные здания в мире. Часть 1 (50 фото)"/>
          <p:cNvPicPr>
            <a:picLocks noChangeAspect="1" noChangeArrowheads="1"/>
          </p:cNvPicPr>
          <p:nvPr/>
        </p:nvPicPr>
        <p:blipFill>
          <a:blip r:embed="rId4" cstate="print"/>
          <a:srcRect t="5277" r="6282" b="42327"/>
          <a:stretch>
            <a:fillRect/>
          </a:stretch>
        </p:blipFill>
        <p:spPr bwMode="auto">
          <a:xfrm>
            <a:off x="3491880" y="4581128"/>
            <a:ext cx="5400600" cy="20162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979712" y="4941168"/>
            <a:ext cx="1584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Guggenheim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Бильбао, Испания)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160191"/>
      </p:ext>
    </p:extLst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3645024"/>
            <a:ext cx="5724128" cy="27363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000" i="1" dirty="0" smtClean="0"/>
              <a:t>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Современные архитекторы используют самые различные стили : постмодернизм, модернизм, конструктивизм, </a:t>
            </a:r>
            <a:r>
              <a:rPr lang="ru-RU" sz="3000" i="1" dirty="0" err="1" smtClean="0">
                <a:latin typeface="Times New Roman" pitchFamily="18" charset="0"/>
                <a:cs typeface="Times New Roman" pitchFamily="18" charset="0"/>
              </a:rPr>
              <a:t>хай-тек</a:t>
            </a:r>
            <a:r>
              <a:rPr lang="ru-RU" sz="3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i="1" dirty="0">
                <a:latin typeface="Times New Roman" pitchFamily="18" charset="0"/>
                <a:cs typeface="Times New Roman" pitchFamily="18" charset="0"/>
              </a:rPr>
              <a:t>и т.д. Кроме того, эти стили комбинируют, иногда весьма смелым образом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smallbay.ru/images6/x0.jpg"/>
          <p:cNvPicPr>
            <a:picLocks noChangeAspect="1" noChangeArrowheads="1"/>
          </p:cNvPicPr>
          <p:nvPr/>
        </p:nvPicPr>
        <p:blipFill>
          <a:blip r:embed="rId2" cstate="print"/>
          <a:srcRect t="6393"/>
          <a:stretch>
            <a:fillRect/>
          </a:stretch>
        </p:blipFill>
        <p:spPr bwMode="auto">
          <a:xfrm>
            <a:off x="5868144" y="260648"/>
            <a:ext cx="2880320" cy="46085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84168" y="5013176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Пьяцца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д'Италиа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Новом Орлеане, США (постмодернизм)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www.smallbay.ru/images6/v2.jpg"/>
          <p:cNvPicPr>
            <a:picLocks noChangeAspect="1" noChangeArrowheads="1"/>
          </p:cNvPicPr>
          <p:nvPr/>
        </p:nvPicPr>
        <p:blipFill>
          <a:blip r:embed="rId3" cstate="print"/>
          <a:srcRect b="22721"/>
          <a:stretch>
            <a:fillRect/>
          </a:stretch>
        </p:blipFill>
        <p:spPr bwMode="auto">
          <a:xfrm>
            <a:off x="179512" y="260648"/>
            <a:ext cx="5328592" cy="26642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23528" y="2924944"/>
            <a:ext cx="4924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Вилла Савой. Франция,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Пуаси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(модернизм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226437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 descr="Конструктивизм в архитектур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3861048"/>
            <a:ext cx="3816994" cy="2425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10085" y="188640"/>
            <a:ext cx="6595838" cy="106680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Конструктивизм</a:t>
            </a:r>
            <a:endParaRPr lang="ru-RU" sz="6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150221"/>
            <a:ext cx="756084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/>
              <a:t>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характеризуется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строгостью,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геометризмом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простотой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форм и монолитностью внешнего облика</a:t>
            </a:r>
          </a:p>
          <a:p>
            <a:r>
              <a:rPr lang="ru-RU" sz="3600" dirty="0"/>
              <a:t> </a:t>
            </a:r>
          </a:p>
        </p:txBody>
      </p:sp>
      <p:pic>
        <p:nvPicPr>
          <p:cNvPr id="8" name="Рисунок 7" descr="Дворец культуры АМО ЗИЛ [ Likachev Palace of Culture ]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861048"/>
            <a:ext cx="3707507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3140968"/>
            <a:ext cx="4337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Дом культуры имени И.В.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Русакова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Москва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212976"/>
            <a:ext cx="3313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Дворец культуры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ЗиЛа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Библиотечное крыло. Москва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61238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544"/>
          <a:stretch/>
        </p:blipFill>
        <p:spPr bwMode="auto">
          <a:xfrm>
            <a:off x="467544" y="219998"/>
            <a:ext cx="3096344" cy="169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55190" y="457200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Москва, Оружейный переулок дом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27, построенный в 1920-е годы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upload.wikimedia.org/wikipedia/commons/thumb/e/e1/GospromProspektPravdy.JPG/300px-GospromProspektPravdy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3214495" cy="19442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0124" y="2420888"/>
            <a:ext cx="39238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Жилой дом в Харькове дом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Слово»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конце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1920 –х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годов</a:t>
            </a:r>
          </a:p>
          <a:p>
            <a:pPr algn="ctr"/>
            <a:endParaRPr lang="ru-RU" dirty="0"/>
          </a:p>
        </p:txBody>
      </p:sp>
      <p:pic>
        <p:nvPicPr>
          <p:cNvPr id="11" name="Рисунок 10" descr="Дом правительства Республики Беларусь на пл. Независимости (Минск)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365104"/>
            <a:ext cx="321449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5091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Дом правительства Республики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Беларусь,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1934 г.г.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1516830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32040" y="304245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Современные здания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725144"/>
            <a:ext cx="3652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стиле конструктивизм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60212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Кукольный театр в Кирове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43808" y="414908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Гостиница Исеть в Екатеринбурге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cs1495.vk.me/u36436195/98951761/x_918c84b7.jpg"/>
          <p:cNvPicPr>
            <a:picLocks noChangeAspect="1" noChangeArrowheads="1"/>
          </p:cNvPicPr>
          <p:nvPr/>
        </p:nvPicPr>
        <p:blipFill>
          <a:blip r:embed="rId2" cstate="print"/>
          <a:srcRect l="3007" t="12067" r="9378" b="9882"/>
          <a:stretch>
            <a:fillRect/>
          </a:stretch>
        </p:blipFill>
        <p:spPr bwMode="auto">
          <a:xfrm>
            <a:off x="467544" y="332656"/>
            <a:ext cx="3384376" cy="273630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306896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Всесоюзного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Текстильсиндиката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(Дома Текстилей) в Новосибирске.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cs4322.vk.me/u36436195/98951761/x_c308cc3c.jpg"/>
          <p:cNvPicPr>
            <a:picLocks noChangeAspect="1" noChangeArrowheads="1"/>
          </p:cNvPicPr>
          <p:nvPr/>
        </p:nvPicPr>
        <p:blipFill>
          <a:blip r:embed="rId3" cstate="print"/>
          <a:srcRect t="14145" b="19843"/>
          <a:stretch>
            <a:fillRect/>
          </a:stretch>
        </p:blipFill>
        <p:spPr bwMode="auto">
          <a:xfrm>
            <a:off x="2843808" y="1124744"/>
            <a:ext cx="2304256" cy="3024336"/>
          </a:xfrm>
          <a:prstGeom prst="rect">
            <a:avLst/>
          </a:prstGeom>
          <a:noFill/>
        </p:spPr>
      </p:pic>
      <p:pic>
        <p:nvPicPr>
          <p:cNvPr id="5126" name="Picture 6" descr="http://cs1495.vk.me/u36436195/98951761/x_0e360a1b.jpg"/>
          <p:cNvPicPr>
            <a:picLocks noChangeAspect="1" noChangeArrowheads="1"/>
          </p:cNvPicPr>
          <p:nvPr/>
        </p:nvPicPr>
        <p:blipFill>
          <a:blip r:embed="rId4" cstate="print"/>
          <a:srcRect l="27536" t="28370" r="21147" b="21564"/>
          <a:stretch>
            <a:fillRect/>
          </a:stretch>
        </p:blipFill>
        <p:spPr bwMode="auto">
          <a:xfrm>
            <a:off x="4932040" y="2204864"/>
            <a:ext cx="2952328" cy="216024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309" t="6921" r="21555" b="9652"/>
          <a:stretch/>
        </p:blipFill>
        <p:spPr bwMode="auto">
          <a:xfrm>
            <a:off x="6804248" y="3573016"/>
            <a:ext cx="2084365" cy="2402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004048" y="4365104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Здание арбитражного суда Челябинской области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657069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1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76056" y="0"/>
            <a:ext cx="3384376" cy="73134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Хай-тек</a:t>
            </a:r>
            <a:endParaRPr lang="ru-RU" sz="6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33137"/>
            <a:ext cx="51709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черты: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спользование высоких технологий в проектировании и строительстве  зданий;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рименение стекла, пластика, металла;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спользование функциональных элементов (лифты, лестницы, система вентиляции) вынесенных наружу здания;</a:t>
            </a:r>
          </a:p>
          <a:p>
            <a:pPr marL="285750" indent="-285750" algn="r">
              <a:buFont typeface="Arial" pitchFamily="34" charset="0"/>
              <a:buChar char="•"/>
            </a:pP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ирокое использование  серебристо-металлического                                                                                                                              цвета;</a:t>
            </a:r>
          </a:p>
          <a:p>
            <a:endParaRPr lang="ru-RU" dirty="0"/>
          </a:p>
        </p:txBody>
      </p:sp>
      <p:pic>
        <p:nvPicPr>
          <p:cNvPr id="4098" name="Picture 2" descr="Suite Vollard (Бразилия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868" t="6097" r="48370" b="268"/>
          <a:stretch/>
        </p:blipFill>
        <p:spPr bwMode="auto">
          <a:xfrm>
            <a:off x="6156176" y="764704"/>
            <a:ext cx="2448272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84168" y="6021288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ращающийся дом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Куритиба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(Бразилия)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12702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0"/>
            <a:ext cx="4077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Сооружения в стиле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5103674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ай-тек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040" y="5013176"/>
            <a:ext cx="255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офис  страховой компании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Swiss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Лондон, Великобритания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32240" y="4365104"/>
            <a:ext cx="2196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 Arab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(отель Парус)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ОАЭ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ww.peoples.ru/images/interesting/interesting_2012072313535212.jpg"/>
          <p:cNvPicPr>
            <a:picLocks noChangeAspect="1" noChangeArrowheads="1"/>
          </p:cNvPicPr>
          <p:nvPr/>
        </p:nvPicPr>
        <p:blipFill>
          <a:blip r:embed="rId2" cstate="print"/>
          <a:srcRect l="17010" t="2999" r="28181" b="25661"/>
          <a:stretch>
            <a:fillRect/>
          </a:stretch>
        </p:blipFill>
        <p:spPr bwMode="auto">
          <a:xfrm>
            <a:off x="6660232" y="260648"/>
            <a:ext cx="2088232" cy="4077072"/>
          </a:xfrm>
          <a:prstGeom prst="rect">
            <a:avLst/>
          </a:prstGeom>
          <a:noFill/>
        </p:spPr>
      </p:pic>
      <p:pic>
        <p:nvPicPr>
          <p:cNvPr id="2" name="Picture 2" descr="http://streetfront.ru/uploads/posts/2010-11/1289646408_456789.jpg"/>
          <p:cNvPicPr>
            <a:picLocks noChangeAspect="1" noChangeArrowheads="1"/>
          </p:cNvPicPr>
          <p:nvPr/>
        </p:nvPicPr>
        <p:blipFill>
          <a:blip r:embed="rId3" cstate="print"/>
          <a:srcRect l="22282" r="28380" b="4650"/>
          <a:stretch>
            <a:fillRect/>
          </a:stretch>
        </p:blipFill>
        <p:spPr bwMode="auto">
          <a:xfrm>
            <a:off x="4788024" y="692696"/>
            <a:ext cx="2016224" cy="4248472"/>
          </a:xfrm>
          <a:prstGeom prst="rect">
            <a:avLst/>
          </a:prstGeom>
          <a:noFill/>
        </p:spPr>
      </p:pic>
      <p:pic>
        <p:nvPicPr>
          <p:cNvPr id="3080" name="Picture 8" descr="Сирс Тауэр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980728"/>
            <a:ext cx="2035299" cy="41044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131840" y="50851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Тауэр, 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Чикаго, США.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7" r="10880" b="3634"/>
          <a:stretch/>
        </p:blipFill>
        <p:spPr bwMode="auto">
          <a:xfrm>
            <a:off x="323528" y="1556792"/>
            <a:ext cx="252028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79512" y="5517232"/>
            <a:ext cx="3131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Москва-Сити, Москва, Россия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63823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0" grpId="0"/>
      <p:bldP spid="12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pda.com.ua/wp-content/uploads/2012/11/%D0%9E%D1%84%D0%B8%D1%81-%D0%BA%D0%BE%D1%80%D0%BF%D0%BE%D1%80%D0%B0%D1%86%D0%B8%D0%B8-%D0%9B%D0%BB%D0%BE%D0%B8%D0%B4-Lloyd%E2%80%99s-building.-%D0%9B%D0%BE%D0%BD%D0%B4%D0%BE%D0%BD-%D0%92%D0%B5%D0%BB%D0%B8%D0%BA%D0%BE%D0%B1%D1%80%D0%B8%D1%82%D0%B0%D0%BD%D0%B8%D1%8F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774" y="5184636"/>
            <a:ext cx="2777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Офис корпорации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Лондон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Великобритания.</a:t>
            </a:r>
          </a:p>
        </p:txBody>
      </p:sp>
      <p:pic>
        <p:nvPicPr>
          <p:cNvPr id="5124" name="Picture 4" descr="http://ipda.com.ua/wp-content/uploads/2012/11/%D0%9C%D0%B0%D0%BD%D1%87%D0%B5%D1%81%D1%82%D0%B5%D1%80%D1%81%D0%BA%D0%B8%D0%B9-%D1%86%D0%B5%D0%BD%D1%82%D1%80-%D0%B3%D1%80%D0%B0%D0%B6%D0%B4%D0%B0%D0%BD%D1%81%D0%BA%D0%BE%D0%B3%D0%BE-%D0%BF%D1%80%D0%B0%D0%B2%D0%BE%D1%81%D1%83%D0%B4%D0%B8%D1%8F-Manchester-Civil-Justice-Centre.-%D0%9C%D0%B0%D0%BD%D1%87%D0%B5%D1%81%D1%82%D0%B5%D1%80-%D0%92%D0%B5%D0%BB%D0%B8%D0%BA%D0%BE%D0%B1%D1%80%D0%B8%D1%82%D0%B0%D0%BD%D0%B8%D1%8F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037" y="1043252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04037" y="5085184"/>
            <a:ext cx="274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Манчестерский центр гражданского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правосудия.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Манчестер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Великобритания.</a:t>
            </a:r>
          </a:p>
        </p:txBody>
      </p:sp>
      <p:pic>
        <p:nvPicPr>
          <p:cNvPr id="5126" name="Picture 6" descr="http://ipda.com.ua/wp-content/uploads/2012/11/14.-%D0%9D%D0%B5%D0%B1%D0%BE%D1%81%D0%BA%D1%80%D1%91%D0%B1-%D0%B2-%D0%9C%D0%B0%D0%BB%D1%8C%D0%BC%D1%91-%D0%A8%D0%B2%D0%B5%D1%86%D0%B8%D1%8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45" y="1052736"/>
            <a:ext cx="2736304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7115" y="5184636"/>
            <a:ext cx="2765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Кручёная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башня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Мальме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Швеция.</a:t>
            </a:r>
          </a:p>
        </p:txBody>
      </p:sp>
    </p:spTree>
    <p:extLst>
      <p:ext uri="{BB962C8B-B14F-4D97-AF65-F5344CB8AC3E}">
        <p14:creationId xmlns="" xmlns:p14="http://schemas.microsoft.com/office/powerpoint/2010/main" val="2338343466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Нарисуйте макет объемной композиции </a:t>
            </a:r>
          </a:p>
          <a:p>
            <a:pPr>
              <a:buNone/>
            </a:pPr>
            <a:r>
              <a:rPr lang="ru-RU" dirty="0" smtClean="0"/>
              <a:t>Архитектурного комплекса  </a:t>
            </a:r>
            <a:r>
              <a:rPr lang="ru-RU" smtClean="0"/>
              <a:t>на выбор ( </a:t>
            </a:r>
            <a:r>
              <a:rPr lang="ru-RU" dirty="0" smtClean="0"/>
              <a:t>храмовый комплекс, учебный комплекс, производственный  или просто детскую игровую площадку)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ариса\Desktop\img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ариса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Лариса\Desktop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4032448" cy="60486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  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Архитектура современности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– это во многом отрицание канонов прошлого.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 Невозможно «одеть» современные здания, предназначенные для новых целей, в архитектурные формы прошлого.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www.kushnerov.com/wp-content/uploads/2012/02/dubai_skyscrapers26.jpg"/>
          <p:cNvPicPr>
            <a:picLocks noChangeAspect="1" noChangeArrowheads="1"/>
          </p:cNvPicPr>
          <p:nvPr/>
        </p:nvPicPr>
        <p:blipFill>
          <a:blip r:embed="rId2" cstate="print"/>
          <a:srcRect t="2500"/>
          <a:stretch>
            <a:fillRect/>
          </a:stretch>
        </p:blipFill>
        <p:spPr bwMode="auto">
          <a:xfrm>
            <a:off x="4716016" y="260648"/>
            <a:ext cx="3960440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6016" y="5805264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Дубай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 небоскрёбы на шоссе шейха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Зайда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4063429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2326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веке на смену </a:t>
            </a:r>
            <a:r>
              <a:rPr lang="ru-RU" sz="3300" i="1" u="sng" dirty="0" smtClean="0">
                <a:latin typeface="Times New Roman" pitchFamily="18" charset="0"/>
                <a:cs typeface="Times New Roman" pitchFamily="18" charset="0"/>
              </a:rPr>
              <a:t>принципам симметрии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в архитектуре пришли </a:t>
            </a:r>
            <a:r>
              <a:rPr lang="ru-RU" sz="33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принципы асимметрии и динамического равновесия</a:t>
            </a:r>
            <a:endParaRPr lang="ru-RU" sz="3300" b="1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files.etna.com.ru/_Articles/2011/March/28.03.11/001.jpg"/>
          <p:cNvPicPr>
            <a:picLocks noChangeAspect="1" noChangeArrowheads="1"/>
          </p:cNvPicPr>
          <p:nvPr/>
        </p:nvPicPr>
        <p:blipFill>
          <a:blip r:embed="rId2" cstate="print"/>
          <a:srcRect l="20214" t="4127" r="11060" b="40848"/>
          <a:stretch>
            <a:fillRect/>
          </a:stretch>
        </p:blipFill>
        <p:spPr bwMode="auto">
          <a:xfrm>
            <a:off x="467544" y="2708920"/>
            <a:ext cx="3960440" cy="28803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87624" y="5589240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Министерство автомобильных дорог. Тбилиси, Грузия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http://files.etna.com.ru/_Articles/2011/March/28.03.11/007.jpg"/>
          <p:cNvPicPr>
            <a:picLocks noChangeAspect="1" noChangeArrowheads="1"/>
          </p:cNvPicPr>
          <p:nvPr/>
        </p:nvPicPr>
        <p:blipFill>
          <a:blip r:embed="rId3" cstate="print"/>
          <a:srcRect r="24921" b="43462"/>
          <a:stretch>
            <a:fillRect/>
          </a:stretch>
        </p:blipFill>
        <p:spPr bwMode="auto">
          <a:xfrm>
            <a:off x="4716016" y="2708920"/>
            <a:ext cx="4011885" cy="28083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76056" y="5589240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Корпус факультета архитектуры политехнического университета. Минск, Беларусь.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978165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3789040"/>
            <a:ext cx="4824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</a:t>
            </a:r>
            <a:r>
              <a:rPr lang="ru-RU" sz="4800" b="1" u="sn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азначение и функция</a:t>
            </a:r>
            <a:endParaRPr lang="ru-RU" sz="4800" b="1" u="sn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3717032"/>
            <a:ext cx="4104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пределяют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планировку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 здания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404664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Главный принцип архитектуры </a:t>
            </a:r>
            <a:r>
              <a:rPr lang="en-US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4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века: </a:t>
            </a:r>
          </a:p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принцип компоновки зданий 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изнутри-наружу</a:t>
            </a:r>
            <a:r>
              <a:rPr lang="ru-RU" sz="4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964232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miga.info/moskva/stadion-luzhnik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99" t="26393" r="5582" b="24292"/>
          <a:stretch/>
        </p:blipFill>
        <p:spPr bwMode="auto">
          <a:xfrm>
            <a:off x="4644008" y="3429000"/>
            <a:ext cx="4256178" cy="2376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548680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Форма следует функции»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(Луи Генри </a:t>
            </a:r>
            <a:r>
              <a:rPr lang="ru-RU" sz="4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Салливен</a:t>
            </a:r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lifeglobe.net/media/entry/879/Sydney_Opera_House_Close_up_HDR_Sydney_Australi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700" r="5213" b="13611"/>
          <a:stretch/>
        </p:blipFill>
        <p:spPr bwMode="auto">
          <a:xfrm>
            <a:off x="323528" y="764704"/>
            <a:ext cx="4032983" cy="22303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332656"/>
            <a:ext cx="3352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Оперный театр. Сидней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8024" y="5877272"/>
            <a:ext cx="4079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Стадион «Лужники» . Москва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asoldatenko.ru/wp-content/uploads/2011/03/Dubk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90" t="16198" b="33243"/>
          <a:stretch/>
        </p:blipFill>
        <p:spPr bwMode="auto">
          <a:xfrm>
            <a:off x="323528" y="3429000"/>
            <a:ext cx="3960440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5517232"/>
            <a:ext cx="3963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Школа. Одинцовский район.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8083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449288"/>
            <a:ext cx="468052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архитекторы обращаются к инновационным технологиям. </a:t>
            </a: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возведения форм используют новейшие достижения в компьютерной и строительной технологии. </a:t>
            </a:r>
          </a:p>
        </p:txBody>
      </p:sp>
      <p:pic>
        <p:nvPicPr>
          <p:cNvPr id="3" name="Picture 6" descr="Стили современной архитектуры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712" t="2908"/>
          <a:stretch/>
        </p:blipFill>
        <p:spPr bwMode="auto">
          <a:xfrm>
            <a:off x="4860032" y="260648"/>
            <a:ext cx="3606949" cy="576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6088559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Танцующий дом»,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здание Национале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Нидерланден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Праге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7645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1306</TotalTime>
  <Words>436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Архитектура — композиционная организация пространства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Конструктивизм</vt:lpstr>
      <vt:lpstr>Слайд 13</vt:lpstr>
      <vt:lpstr>Слайд 14</vt:lpstr>
      <vt:lpstr>Хай-тек</vt:lpstr>
      <vt:lpstr>Слайд 16</vt:lpstr>
      <vt:lpstr>Слайд 17</vt:lpstr>
      <vt:lpstr>Задание </vt:lpstr>
      <vt:lpstr>Слайд 19</vt:lpstr>
      <vt:lpstr>Слайд 20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сегодня и завтра</dc:title>
  <dc:creator>с.а.</dc:creator>
  <cp:lastModifiedBy>Администратор 4</cp:lastModifiedBy>
  <cp:revision>103</cp:revision>
  <dcterms:created xsi:type="dcterms:W3CDTF">2013-01-26T15:19:40Z</dcterms:created>
  <dcterms:modified xsi:type="dcterms:W3CDTF">2024-11-29T08:48:56Z</dcterms:modified>
</cp:coreProperties>
</file>