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4" r:id="rId9"/>
    <p:sldId id="263" r:id="rId10"/>
    <p:sldId id="265" r:id="rId11"/>
    <p:sldId id="267" r:id="rId12"/>
    <p:sldId id="266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165" y="19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3dtoday.ru/wiki/3D_print_technolog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trends.rbc.ru/trends/futurology/6284222d9a79472c8b9a67bc" TargetMode="External"/><Relationship Id="rId4" Type="http://schemas.openxmlformats.org/officeDocument/2006/relationships/hyperlink" Target="https://blog.iqb.ru/additive-manufacturing-basic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Комп\Desktop\столовая\1645113861_49-phonoteka-org-p-fon-dlya-prezentatsii-treugolniki-5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14290"/>
            <a:ext cx="8286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Cambria Math" pitchFamily="18" charset="0"/>
                <a:ea typeface="Cambria Math" pitchFamily="18" charset="0"/>
              </a:rPr>
              <a:t>Урок </a:t>
            </a:r>
            <a:r>
              <a:rPr lang="ru-RU" sz="4000" b="1" dirty="0" smtClean="0">
                <a:latin typeface="Cambria Math" pitchFamily="18" charset="0"/>
                <a:ea typeface="Cambria Math" pitchFamily="18" charset="0"/>
              </a:rPr>
              <a:t>труда (технологии) </a:t>
            </a:r>
            <a:r>
              <a:rPr lang="ru-RU" sz="4000" b="1" dirty="0" smtClean="0">
                <a:latin typeface="Cambria Math" pitchFamily="18" charset="0"/>
                <a:ea typeface="Cambria Math" pitchFamily="18" charset="0"/>
              </a:rPr>
              <a:t>в 9 классе </a:t>
            </a:r>
          </a:p>
          <a:p>
            <a:endParaRPr lang="ru-RU" sz="4000" b="1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4000" b="1" dirty="0" smtClean="0">
                <a:latin typeface="Cambria Math" pitchFamily="18" charset="0"/>
                <a:ea typeface="Cambria Math" pitchFamily="18" charset="0"/>
              </a:rPr>
              <a:t>Тема урока : Создание моделей сложных объектов.  Технологическое оборудование для аддитивных технологий: </a:t>
            </a:r>
          </a:p>
          <a:p>
            <a:r>
              <a:rPr lang="ru-RU" sz="4000" b="1" dirty="0" smtClean="0">
                <a:latin typeface="Cambria Math" pitchFamily="18" charset="0"/>
                <a:ea typeface="Cambria Math" pitchFamily="18" charset="0"/>
              </a:rPr>
              <a:t>3D-принтеры.</a:t>
            </a:r>
            <a:endParaRPr lang="ru-RU" sz="4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6357958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cs typeface="Aharoni" pitchFamily="2" charset="-79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Комп\Desktop\столовая\1645113861_49-phonoteka-org-p-fon-dlya-prezentatsii-treugolniki-5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81439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Процесс печати методом послойного наплавления подразумевает создание слоев за счет экструзии </a:t>
            </a:r>
            <a:r>
              <a:rPr lang="ru-RU" sz="2800" dirty="0" err="1" smtClean="0"/>
              <a:t>быстрозастывающего</a:t>
            </a:r>
            <a:r>
              <a:rPr lang="ru-RU" sz="2800" dirty="0" smtClean="0"/>
              <a:t> материала в виде </a:t>
            </a:r>
            <a:r>
              <a:rPr lang="ru-RU" sz="2800" dirty="0" err="1" smtClean="0"/>
              <a:t>микрокапель</a:t>
            </a:r>
            <a:r>
              <a:rPr lang="ru-RU" sz="2800" dirty="0" smtClean="0"/>
              <a:t> или тонких струй. Как правило, расходный материал (например, термопластик) поставляется в виде катушек, с которых материал скармливается в печатную головку, называемую «экструдером». Экструдер нагревает материал до температуры плавления с последующим выдавливанием расплавленной массы через сопло.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Комп\Desktop\столовая\1645113861_49-phonoteka-org-p-fon-dlya-prezentatsii-treugolniki-5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428604"/>
            <a:ext cx="8286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Порошковая печа</a:t>
            </a:r>
            <a:r>
              <a:rPr lang="ru-RU" sz="2800" dirty="0" smtClean="0"/>
              <a:t>ть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Одним из методов аддитивного производства является </a:t>
            </a:r>
            <a:r>
              <a:rPr lang="ru-RU" sz="2800" b="1" dirty="0" smtClean="0"/>
              <a:t>выборочное спекание порошковых материалов</a:t>
            </a:r>
            <a:r>
              <a:rPr lang="ru-RU" sz="2800" dirty="0" smtClean="0"/>
              <a:t>. Слои модели вычерчиваются (спекаются) в тонком слое порошкообразного материала, после чего рабочая платформа опускается, и наносится новый слой порошка. Процесс повторяется до получения цельной модели. Неизрасходованный материал остается в рабочей камере и служит для поддержки нависающих слоев, не требуя создания специальных опор.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Комп\Desktop\столовая\1645113861_49-phonoteka-org-p-fon-dlya-prezentatsii-treugolniki-5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4588" y="785794"/>
            <a:ext cx="515941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714356"/>
            <a:ext cx="38576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Выборочная лазерная плавка (SLM)</a:t>
            </a:r>
            <a:r>
              <a:rPr lang="ru-RU" sz="2400" dirty="0" smtClean="0"/>
              <a:t> отличается тем, что не спекает, а фактически расплавляет порошок с местах соприкосновения с мощным лазерным лучом, позволяя создавать материалы высокой плотности, аналогичные в плане механических характеристик изделиям, изготовленным традиционными методами.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Комп\Desktop\столовая\1645113861_49-phonoteka-org-p-fon-dlya-prezentatsii-treugolniki-5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38576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Наконец, существует метод струйной 3D-печати. В данном случае на тонкие слои порошка (гипса или пластика) наносится связующий материал в соответствии с контурами последовательных слоев цифровой модели. Процесс повторяется до получения готовой модели. Технология обеспечивает широкий диапазон применения, включая создание цветных моделей, навесных конструкций, </a:t>
            </a:r>
            <a:r>
              <a:rPr lang="ru-RU" sz="2400" dirty="0" err="1" smtClean="0"/>
              <a:t>использо-вание</a:t>
            </a:r>
            <a:r>
              <a:rPr lang="ru-RU" sz="2400" dirty="0" smtClean="0"/>
              <a:t> эластомеров.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14290"/>
            <a:ext cx="473392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Комп\Desktop\столовая\1645113861_49-phonoteka-org-p-fon-dlya-prezentatsii-treugolniki-5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1357298"/>
            <a:ext cx="68580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fr-FR" dirty="0" smtClean="0">
                <a:hlinkClick r:id="rId3"/>
              </a:rPr>
              <a:t>https://3dtoday.ru/wiki/3D_print_technology#.D0.A2.D0.B5.D1.85.D0.BD.D0.BE.D0.BB.D0.BE.D0.B3.D0.B8.D1.8F1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fr-FR" dirty="0" smtClean="0">
                <a:hlinkClick r:id="rId4"/>
              </a:rPr>
              <a:t>https://blog.iqb.ru/additive-manufacturing-basics/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fr-FR" dirty="0" smtClean="0">
                <a:hlinkClick r:id="rId5"/>
              </a:rPr>
              <a:t>https://trends.rbc.ru/trends/futurology/6284222d9a79472c8b9a67bc</a:t>
            </a:r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>
              <a:buAutoNum type="arabicParenR"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85918" y="571480"/>
            <a:ext cx="516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Использованные интернет - ресурсы 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058052"/>
            <a:ext cx="7858180" cy="345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Комп\Desktop\столовая\1645113861_49-phonoteka-org-p-fon-dlya-prezentatsii-treugolniki-5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00042"/>
            <a:ext cx="86439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3D-печать</a:t>
            </a:r>
            <a:r>
              <a:rPr lang="ru-RU" sz="2800" dirty="0" smtClean="0"/>
              <a:t> или «аддитивное производство» – процесс создания цельных трехмерных объектов практически любой геометрической формы на основе цифровой модели. 3D-печать основана на концепции построения объекта последовательно наносимыми слоями, отображающими контуры модели. Фактически, 3D-печать является полной противоположностью таких традиционных методов механического производства и обработки, как фрезеровка или резка, где формирование облика изделия происходит за счет удаления лишнего материала (т.н. «</a:t>
            </a:r>
            <a:r>
              <a:rPr lang="ru-RU" sz="2800" dirty="0" err="1" smtClean="0"/>
              <a:t>субтрактивное</a:t>
            </a:r>
            <a:r>
              <a:rPr lang="ru-RU" sz="2800" dirty="0" smtClean="0"/>
              <a:t> производство»).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Комп\Desktop\столовая\1645113861_49-phonoteka-org-p-fon-dlya-prezentatsii-treugolniki-5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42852"/>
            <a:ext cx="7224710" cy="523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5473005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3D-принтерами называют станки с программным управлением, выполняющие построение детали аддитивным способом.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Комп\Desktop\столовая\1645113861_49-phonoteka-org-p-fon-dlya-prezentatsii-treugolniki-5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571480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Хотя технология 3D-печати появилась еще в 80-х годах прошлого  века, широкое коммерческое распространение 3D-принтеры получили только в начале 2010-х. Первый дееспособный 3D-принтер был создан Чарльзом </a:t>
            </a:r>
            <a:r>
              <a:rPr lang="ru-RU" sz="2800" dirty="0" err="1" smtClean="0"/>
              <a:t>Халлом</a:t>
            </a:r>
            <a:r>
              <a:rPr lang="ru-RU" sz="2800" dirty="0" smtClean="0"/>
              <a:t>, одним из основателей корпорации  3D </a:t>
            </a:r>
            <a:r>
              <a:rPr lang="ru-RU" sz="2800" dirty="0" err="1" smtClean="0"/>
              <a:t>Systems</a:t>
            </a:r>
            <a:r>
              <a:rPr lang="ru-RU" sz="2800" dirty="0" smtClean="0"/>
              <a:t>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786058"/>
            <a:ext cx="4362472" cy="393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Комп\Desktop\столовая\1645113861_49-phonoteka-org-p-fon-dlya-prezentatsii-treugolniki-5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571480"/>
            <a:ext cx="83582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3D-печатные технологии используются для </a:t>
            </a:r>
            <a:r>
              <a:rPr lang="ru-RU" sz="2800" dirty="0" err="1" smtClean="0"/>
              <a:t>прототипирования</a:t>
            </a:r>
            <a:r>
              <a:rPr lang="ru-RU" sz="2800" dirty="0" smtClean="0"/>
              <a:t> и распределенного производства в архитектуре, строительстве, промышленном дизайне, автомобильной, аэрокосмической, военно-промышленной, инженерной и медицинской отраслях, </a:t>
            </a:r>
            <a:r>
              <a:rPr lang="ru-RU" sz="2800" dirty="0" err="1" smtClean="0"/>
              <a:t>биоинженерии</a:t>
            </a:r>
            <a:r>
              <a:rPr lang="ru-RU" sz="2800" dirty="0" smtClean="0"/>
              <a:t> (для создания искусственных тканей), производстве модной одежды и обуви, ювелирных изделий, в образовании, географических информационных системах, пищевой промышленности и многих других сферах.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Комп\Desktop\столовая\1645113861_49-phonoteka-org-p-fon-dlya-prezentatsii-treugolniki-5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7182" y="214291"/>
            <a:ext cx="439675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40719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Термин «аддитивное производство» подразумевает технологии по созданию объектов за счет нанесения последовательных слоев материала.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000504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Модели, изготовленные аддитивным методом, могут применяться на любом производственном этапе – как для изготовления опытных образцов (т.н. быстрое </a:t>
            </a:r>
            <a:r>
              <a:rPr lang="ru-RU" sz="2800" dirty="0" err="1" smtClean="0"/>
              <a:t>прототипирование</a:t>
            </a:r>
            <a:r>
              <a:rPr lang="ru-RU" sz="2800" dirty="0" smtClean="0"/>
              <a:t>), так и в качестве самих готовых изделий (т.н. быстрое производство).</a:t>
            </a:r>
            <a:br>
              <a:rPr lang="ru-RU" sz="2800" dirty="0" smtClean="0"/>
            </a:br>
            <a:endParaRPr lang="ru-RU" sz="28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Комп\Desktop\столовая\1645113861_49-phonoteka-org-p-fon-dlya-prezentatsii-treugolniki-5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85011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3D-сканирование – это автоматический сбор и анализ данных реального объекта, а именно формы, цвета и других характеристик, с последующим преобразованием в цифровую трехмерную модель.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85992"/>
            <a:ext cx="7858180" cy="432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Комп\Desktop\столовая\1645113861_49-phonoteka-org-p-fon-dlya-prezentatsii-treugolniki-5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821537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Во время печати принтер считывает 3D-печатный файл (как правило, в формате STL), содержащий данные трехмерной модели, и наносит последовательные слои жидкого, порошкообразного, бумажного или листового материала, выстраивая трехмерную модель из серии поперечных сечений. Эти слои, соответствующие виртуальным поперечным сечениям в CAD-модели, соединяются или сплавляются вместе для создания объекта заданной формы. Основным преимуществом данного метода является возможность создания геометрических форм практически неограниченной сложности.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Комп\Desktop\столовая\1645113861_49-phonoteka-org-p-fon-dlya-prezentatsii-treugolniki-5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428604"/>
            <a:ext cx="4286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Построение модели с использованием современных технологий занимает от нескольких часов до нескольких дней в зависимости от используемого метода, а также размера и сложности модели. Промышленные аддитивные системы могут, как правило, сократить время до нескольких часов, но все зависит от типа установки, а также размера и количества одновременно изготавливаемых моделей.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66"/>
            <a:ext cx="41148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426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Администратор 5</cp:lastModifiedBy>
  <cp:revision>12</cp:revision>
  <dcterms:created xsi:type="dcterms:W3CDTF">2022-11-24T20:16:04Z</dcterms:created>
  <dcterms:modified xsi:type="dcterms:W3CDTF">2024-11-19T08:40:40Z</dcterms:modified>
</cp:coreProperties>
</file>