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56" r:id="rId2"/>
    <p:sldId id="265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6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BF8C95-A7A1-466D-9EF1-A101A639106E}" v="78" dt="2023-11-12T12:27:49.6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-126" y="-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enakrychkova2021@outlook.com" userId="b9191b144508870b" providerId="LiveId" clId="{C2BF8C95-A7A1-466D-9EF1-A101A639106E}"/>
    <pc:docChg chg="custSel addSld delSld modSld">
      <pc:chgData name="elenakrychkova2021@outlook.com" userId="b9191b144508870b" providerId="LiveId" clId="{C2BF8C95-A7A1-466D-9EF1-A101A639106E}" dt="2023-11-12T12:27:57.469" v="2932" actId="1076"/>
      <pc:docMkLst>
        <pc:docMk/>
      </pc:docMkLst>
      <pc:sldChg chg="modSp new mod">
        <pc:chgData name="elenakrychkova2021@outlook.com" userId="b9191b144508870b" providerId="LiveId" clId="{C2BF8C95-A7A1-466D-9EF1-A101A639106E}" dt="2023-11-12T10:39:37.284" v="493" actId="27636"/>
        <pc:sldMkLst>
          <pc:docMk/>
          <pc:sldMk cId="1759469092" sldId="256"/>
        </pc:sldMkLst>
        <pc:spChg chg="mod">
          <ac:chgData name="elenakrychkova2021@outlook.com" userId="b9191b144508870b" providerId="LiveId" clId="{C2BF8C95-A7A1-466D-9EF1-A101A639106E}" dt="2023-11-12T10:37:37.846" v="27" actId="313"/>
          <ac:spMkLst>
            <pc:docMk/>
            <pc:sldMk cId="1759469092" sldId="256"/>
            <ac:spMk id="2" creationId="{92795DEF-E7C2-F375-C6AC-89BC9DEBF0D6}"/>
          </ac:spMkLst>
        </pc:spChg>
        <pc:spChg chg="mod">
          <ac:chgData name="elenakrychkova2021@outlook.com" userId="b9191b144508870b" providerId="LiveId" clId="{C2BF8C95-A7A1-466D-9EF1-A101A639106E}" dt="2023-11-12T10:39:37.284" v="493" actId="27636"/>
          <ac:spMkLst>
            <pc:docMk/>
            <pc:sldMk cId="1759469092" sldId="256"/>
            <ac:spMk id="3" creationId="{219A9401-7DF7-B3E9-BE5A-D351693AD7E0}"/>
          </ac:spMkLst>
        </pc:spChg>
      </pc:sldChg>
      <pc:sldChg chg="addSp delSp modSp new mod">
        <pc:chgData name="elenakrychkova2021@outlook.com" userId="b9191b144508870b" providerId="LiveId" clId="{C2BF8C95-A7A1-466D-9EF1-A101A639106E}" dt="2023-11-12T10:43:03.496" v="650" actId="20577"/>
        <pc:sldMkLst>
          <pc:docMk/>
          <pc:sldMk cId="440066160" sldId="257"/>
        </pc:sldMkLst>
        <pc:spChg chg="mod">
          <ac:chgData name="elenakrychkova2021@outlook.com" userId="b9191b144508870b" providerId="LiveId" clId="{C2BF8C95-A7A1-466D-9EF1-A101A639106E}" dt="2023-11-12T10:43:03.496" v="650" actId="20577"/>
          <ac:spMkLst>
            <pc:docMk/>
            <pc:sldMk cId="440066160" sldId="257"/>
            <ac:spMk id="2" creationId="{015A9D65-B085-AD74-20A0-4BFEE86BFB4F}"/>
          </ac:spMkLst>
        </pc:spChg>
        <pc:spChg chg="del">
          <ac:chgData name="elenakrychkova2021@outlook.com" userId="b9191b144508870b" providerId="LiveId" clId="{C2BF8C95-A7A1-466D-9EF1-A101A639106E}" dt="2023-11-12T10:41:04.004" v="495"/>
          <ac:spMkLst>
            <pc:docMk/>
            <pc:sldMk cId="440066160" sldId="257"/>
            <ac:spMk id="3" creationId="{B0EDD391-D8A5-4B34-A6E7-52E11108DA43}"/>
          </ac:spMkLst>
        </pc:spChg>
        <pc:picChg chg="add mod">
          <ac:chgData name="elenakrychkova2021@outlook.com" userId="b9191b144508870b" providerId="LiveId" clId="{C2BF8C95-A7A1-466D-9EF1-A101A639106E}" dt="2023-11-12T10:41:04.004" v="495"/>
          <ac:picMkLst>
            <pc:docMk/>
            <pc:sldMk cId="440066160" sldId="257"/>
            <ac:picMk id="4" creationId="{D00CD9FC-01B0-CD22-8887-F9B5C1263C39}"/>
          </ac:picMkLst>
        </pc:picChg>
      </pc:sldChg>
      <pc:sldChg chg="new del">
        <pc:chgData name="elenakrychkova2021@outlook.com" userId="b9191b144508870b" providerId="LiveId" clId="{C2BF8C95-A7A1-466D-9EF1-A101A639106E}" dt="2023-11-12T10:43:18.909" v="652" actId="2696"/>
        <pc:sldMkLst>
          <pc:docMk/>
          <pc:sldMk cId="2099991838" sldId="258"/>
        </pc:sldMkLst>
      </pc:sldChg>
      <pc:sldChg chg="addSp delSp modSp new mod">
        <pc:chgData name="elenakrychkova2021@outlook.com" userId="b9191b144508870b" providerId="LiveId" clId="{C2BF8C95-A7A1-466D-9EF1-A101A639106E}" dt="2023-11-12T10:45:41.075" v="802"/>
        <pc:sldMkLst>
          <pc:docMk/>
          <pc:sldMk cId="3630965940" sldId="258"/>
        </pc:sldMkLst>
        <pc:spChg chg="mod">
          <ac:chgData name="elenakrychkova2021@outlook.com" userId="b9191b144508870b" providerId="LiveId" clId="{C2BF8C95-A7A1-466D-9EF1-A101A639106E}" dt="2023-11-12T10:43:39.262" v="676" actId="313"/>
          <ac:spMkLst>
            <pc:docMk/>
            <pc:sldMk cId="3630965940" sldId="258"/>
            <ac:spMk id="2" creationId="{C5E1DE98-A972-20C8-3E1D-24CB16F5CA28}"/>
          </ac:spMkLst>
        </pc:spChg>
        <pc:spChg chg="del">
          <ac:chgData name="elenakrychkova2021@outlook.com" userId="b9191b144508870b" providerId="LiveId" clId="{C2BF8C95-A7A1-466D-9EF1-A101A639106E}" dt="2023-11-12T10:45:41.075" v="802"/>
          <ac:spMkLst>
            <pc:docMk/>
            <pc:sldMk cId="3630965940" sldId="258"/>
            <ac:spMk id="3" creationId="{60AC0D2F-0861-2882-A506-BBD7CC59F749}"/>
          </ac:spMkLst>
        </pc:spChg>
        <pc:spChg chg="mod">
          <ac:chgData name="elenakrychkova2021@outlook.com" userId="b9191b144508870b" providerId="LiveId" clId="{C2BF8C95-A7A1-466D-9EF1-A101A639106E}" dt="2023-11-12T10:45:07.509" v="801" actId="255"/>
          <ac:spMkLst>
            <pc:docMk/>
            <pc:sldMk cId="3630965940" sldId="258"/>
            <ac:spMk id="4" creationId="{B7A8EB70-8EAB-256B-0CA0-8F37C317E2A1}"/>
          </ac:spMkLst>
        </pc:spChg>
        <pc:picChg chg="add mod">
          <ac:chgData name="elenakrychkova2021@outlook.com" userId="b9191b144508870b" providerId="LiveId" clId="{C2BF8C95-A7A1-466D-9EF1-A101A639106E}" dt="2023-11-12T10:45:41.075" v="802"/>
          <ac:picMkLst>
            <pc:docMk/>
            <pc:sldMk cId="3630965940" sldId="258"/>
            <ac:picMk id="5" creationId="{A7B956B9-3E84-E0C3-32D9-D3949E0E779A}"/>
          </ac:picMkLst>
        </pc:picChg>
      </pc:sldChg>
      <pc:sldChg chg="addSp delSp modSp new mod">
        <pc:chgData name="elenakrychkova2021@outlook.com" userId="b9191b144508870b" providerId="LiveId" clId="{C2BF8C95-A7A1-466D-9EF1-A101A639106E}" dt="2023-11-12T10:53:57.178" v="1045" actId="20577"/>
        <pc:sldMkLst>
          <pc:docMk/>
          <pc:sldMk cId="3937084294" sldId="259"/>
        </pc:sldMkLst>
        <pc:spChg chg="mod">
          <ac:chgData name="elenakrychkova2021@outlook.com" userId="b9191b144508870b" providerId="LiveId" clId="{C2BF8C95-A7A1-466D-9EF1-A101A639106E}" dt="2023-11-12T10:46:06.633" v="828" actId="20577"/>
          <ac:spMkLst>
            <pc:docMk/>
            <pc:sldMk cId="3937084294" sldId="259"/>
            <ac:spMk id="2" creationId="{B1D9FB94-F1DB-CF4B-3CB8-94DD54BC7A83}"/>
          </ac:spMkLst>
        </pc:spChg>
        <pc:spChg chg="del">
          <ac:chgData name="elenakrychkova2021@outlook.com" userId="b9191b144508870b" providerId="LiveId" clId="{C2BF8C95-A7A1-466D-9EF1-A101A639106E}" dt="2023-11-12T10:46:29.665" v="834"/>
          <ac:spMkLst>
            <pc:docMk/>
            <pc:sldMk cId="3937084294" sldId="259"/>
            <ac:spMk id="3" creationId="{50146DDF-FC9C-D390-617C-C25CEF0E5BAF}"/>
          </ac:spMkLst>
        </pc:spChg>
        <pc:spChg chg="mod">
          <ac:chgData name="elenakrychkova2021@outlook.com" userId="b9191b144508870b" providerId="LiveId" clId="{C2BF8C95-A7A1-466D-9EF1-A101A639106E}" dt="2023-11-12T10:53:57.178" v="1045" actId="20577"/>
          <ac:spMkLst>
            <pc:docMk/>
            <pc:sldMk cId="3937084294" sldId="259"/>
            <ac:spMk id="4" creationId="{99E25EA9-8420-F77C-EE33-2FDB8C02FB06}"/>
          </ac:spMkLst>
        </pc:spChg>
        <pc:picChg chg="add mod">
          <ac:chgData name="elenakrychkova2021@outlook.com" userId="b9191b144508870b" providerId="LiveId" clId="{C2BF8C95-A7A1-466D-9EF1-A101A639106E}" dt="2023-11-12T10:46:41.161" v="839" actId="14100"/>
          <ac:picMkLst>
            <pc:docMk/>
            <pc:sldMk cId="3937084294" sldId="259"/>
            <ac:picMk id="5" creationId="{659F6DFA-C25E-60AB-A5C7-24C151396F5E}"/>
          </ac:picMkLst>
        </pc:picChg>
      </pc:sldChg>
      <pc:sldChg chg="addSp delSp modSp new mod">
        <pc:chgData name="elenakrychkova2021@outlook.com" userId="b9191b144508870b" providerId="LiveId" clId="{C2BF8C95-A7A1-466D-9EF1-A101A639106E}" dt="2023-11-12T10:53:43.444" v="1043" actId="313"/>
        <pc:sldMkLst>
          <pc:docMk/>
          <pc:sldMk cId="1024298377" sldId="260"/>
        </pc:sldMkLst>
        <pc:spChg chg="mod">
          <ac:chgData name="elenakrychkova2021@outlook.com" userId="b9191b144508870b" providerId="LiveId" clId="{C2BF8C95-A7A1-466D-9EF1-A101A639106E}" dt="2023-11-12T10:53:43.444" v="1043" actId="313"/>
          <ac:spMkLst>
            <pc:docMk/>
            <pc:sldMk cId="1024298377" sldId="260"/>
            <ac:spMk id="2" creationId="{7825C114-08DC-5BD3-2409-84FFE44EC442}"/>
          </ac:spMkLst>
        </pc:spChg>
        <pc:spChg chg="del">
          <ac:chgData name="elenakrychkova2021@outlook.com" userId="b9191b144508870b" providerId="LiveId" clId="{C2BF8C95-A7A1-466D-9EF1-A101A639106E}" dt="2023-11-12T10:53:25.363" v="1018"/>
          <ac:spMkLst>
            <pc:docMk/>
            <pc:sldMk cId="1024298377" sldId="260"/>
            <ac:spMk id="3" creationId="{341E7DA2-A3F2-9B84-F052-BFB542DB9D78}"/>
          </ac:spMkLst>
        </pc:spChg>
        <pc:spChg chg="mod">
          <ac:chgData name="elenakrychkova2021@outlook.com" userId="b9191b144508870b" providerId="LiveId" clId="{C2BF8C95-A7A1-466D-9EF1-A101A639106E}" dt="2023-11-12T10:52:55.924" v="1017" actId="255"/>
          <ac:spMkLst>
            <pc:docMk/>
            <pc:sldMk cId="1024298377" sldId="260"/>
            <ac:spMk id="4" creationId="{E48FFFDF-EBDF-0C3A-0963-6EA02F43BCDB}"/>
          </ac:spMkLst>
        </pc:spChg>
        <pc:spChg chg="add del mod">
          <ac:chgData name="elenakrychkova2021@outlook.com" userId="b9191b144508870b" providerId="LiveId" clId="{C2BF8C95-A7A1-466D-9EF1-A101A639106E}" dt="2023-11-12T10:51:38.731" v="871" actId="478"/>
          <ac:spMkLst>
            <pc:docMk/>
            <pc:sldMk cId="1024298377" sldId="260"/>
            <ac:spMk id="6" creationId="{844538D2-9AE7-5F10-3D18-CC65949C3596}"/>
          </ac:spMkLst>
        </pc:spChg>
        <pc:picChg chg="add mod">
          <ac:chgData name="elenakrychkova2021@outlook.com" userId="b9191b144508870b" providerId="LiveId" clId="{C2BF8C95-A7A1-466D-9EF1-A101A639106E}" dt="2023-11-12T10:53:25.363" v="1018"/>
          <ac:picMkLst>
            <pc:docMk/>
            <pc:sldMk cId="1024298377" sldId="260"/>
            <ac:picMk id="7" creationId="{7C22E25A-C3E5-8B60-CD48-188ECD012927}"/>
          </ac:picMkLst>
        </pc:picChg>
      </pc:sldChg>
      <pc:sldChg chg="addSp delSp modSp new mod">
        <pc:chgData name="elenakrychkova2021@outlook.com" userId="b9191b144508870b" providerId="LiveId" clId="{C2BF8C95-A7A1-466D-9EF1-A101A639106E}" dt="2023-11-12T10:57:15.301" v="1198" actId="14100"/>
        <pc:sldMkLst>
          <pc:docMk/>
          <pc:sldMk cId="387863765" sldId="261"/>
        </pc:sldMkLst>
        <pc:spChg chg="mod">
          <ac:chgData name="elenakrychkova2021@outlook.com" userId="b9191b144508870b" providerId="LiveId" clId="{C2BF8C95-A7A1-466D-9EF1-A101A639106E}" dt="2023-11-12T10:54:32.178" v="1069" actId="313"/>
          <ac:spMkLst>
            <pc:docMk/>
            <pc:sldMk cId="387863765" sldId="261"/>
            <ac:spMk id="2" creationId="{A3636288-447B-624B-2FFB-BFAB84DC066C}"/>
          </ac:spMkLst>
        </pc:spChg>
        <pc:spChg chg="del">
          <ac:chgData name="elenakrychkova2021@outlook.com" userId="b9191b144508870b" providerId="LiveId" clId="{C2BF8C95-A7A1-466D-9EF1-A101A639106E}" dt="2023-11-12T10:57:07.301" v="1194"/>
          <ac:spMkLst>
            <pc:docMk/>
            <pc:sldMk cId="387863765" sldId="261"/>
            <ac:spMk id="3" creationId="{A03DC2FF-5C4A-D46C-B153-806EE835ED66}"/>
          </ac:spMkLst>
        </pc:spChg>
        <pc:spChg chg="mod">
          <ac:chgData name="elenakrychkova2021@outlook.com" userId="b9191b144508870b" providerId="LiveId" clId="{C2BF8C95-A7A1-466D-9EF1-A101A639106E}" dt="2023-11-12T10:55:31.332" v="1193" actId="14100"/>
          <ac:spMkLst>
            <pc:docMk/>
            <pc:sldMk cId="387863765" sldId="261"/>
            <ac:spMk id="4" creationId="{B24AD35C-CD74-33B3-DA3E-C2EA58928788}"/>
          </ac:spMkLst>
        </pc:spChg>
        <pc:picChg chg="add mod">
          <ac:chgData name="elenakrychkova2021@outlook.com" userId="b9191b144508870b" providerId="LiveId" clId="{C2BF8C95-A7A1-466D-9EF1-A101A639106E}" dt="2023-11-12T10:57:15.301" v="1198" actId="14100"/>
          <ac:picMkLst>
            <pc:docMk/>
            <pc:sldMk cId="387863765" sldId="261"/>
            <ac:picMk id="5" creationId="{0649D808-5054-14FB-8D52-A05D711C459E}"/>
          </ac:picMkLst>
        </pc:picChg>
      </pc:sldChg>
      <pc:sldChg chg="addSp delSp modSp new mod">
        <pc:chgData name="elenakrychkova2021@outlook.com" userId="b9191b144508870b" providerId="LiveId" clId="{C2BF8C95-A7A1-466D-9EF1-A101A639106E}" dt="2023-11-12T11:00:04.398" v="1273" actId="20577"/>
        <pc:sldMkLst>
          <pc:docMk/>
          <pc:sldMk cId="1343147869" sldId="262"/>
        </pc:sldMkLst>
        <pc:spChg chg="mod">
          <ac:chgData name="elenakrychkova2021@outlook.com" userId="b9191b144508870b" providerId="LiveId" clId="{C2BF8C95-A7A1-466D-9EF1-A101A639106E}" dt="2023-11-12T11:00:04.398" v="1273" actId="20577"/>
          <ac:spMkLst>
            <pc:docMk/>
            <pc:sldMk cId="1343147869" sldId="262"/>
            <ac:spMk id="2" creationId="{E74C197B-F055-5C0E-2023-3A095E7E7FBD}"/>
          </ac:spMkLst>
        </pc:spChg>
        <pc:spChg chg="del">
          <ac:chgData name="elenakrychkova2021@outlook.com" userId="b9191b144508870b" providerId="LiveId" clId="{C2BF8C95-A7A1-466D-9EF1-A101A639106E}" dt="2023-11-12T10:57:53.156" v="1218"/>
          <ac:spMkLst>
            <pc:docMk/>
            <pc:sldMk cId="1343147869" sldId="262"/>
            <ac:spMk id="3" creationId="{4287A501-3F66-E428-F718-AEB4CAA82497}"/>
          </ac:spMkLst>
        </pc:spChg>
        <pc:spChg chg="mod">
          <ac:chgData name="elenakrychkova2021@outlook.com" userId="b9191b144508870b" providerId="LiveId" clId="{C2BF8C95-A7A1-466D-9EF1-A101A639106E}" dt="2023-11-12T10:59:43.161" v="1244" actId="255"/>
          <ac:spMkLst>
            <pc:docMk/>
            <pc:sldMk cId="1343147869" sldId="262"/>
            <ac:spMk id="4" creationId="{3234A11D-D727-8D9F-F32E-9ED926BB0BE2}"/>
          </ac:spMkLst>
        </pc:spChg>
        <pc:picChg chg="add mod">
          <ac:chgData name="elenakrychkova2021@outlook.com" userId="b9191b144508870b" providerId="LiveId" clId="{C2BF8C95-A7A1-466D-9EF1-A101A639106E}" dt="2023-11-12T10:57:58.827" v="1222" actId="1076"/>
          <ac:picMkLst>
            <pc:docMk/>
            <pc:sldMk cId="1343147869" sldId="262"/>
            <ac:picMk id="1026" creationId="{F758CF56-4359-9186-9581-B77991BBF388}"/>
          </ac:picMkLst>
        </pc:picChg>
      </pc:sldChg>
      <pc:sldChg chg="addSp delSp modSp new mod">
        <pc:chgData name="elenakrychkova2021@outlook.com" userId="b9191b144508870b" providerId="LiveId" clId="{C2BF8C95-A7A1-466D-9EF1-A101A639106E}" dt="2023-11-12T11:02:57.347" v="1408" actId="1076"/>
        <pc:sldMkLst>
          <pc:docMk/>
          <pc:sldMk cId="1242960005" sldId="263"/>
        </pc:sldMkLst>
        <pc:spChg chg="mod">
          <ac:chgData name="elenakrychkova2021@outlook.com" userId="b9191b144508870b" providerId="LiveId" clId="{C2BF8C95-A7A1-466D-9EF1-A101A639106E}" dt="2023-11-12T11:01:44.073" v="1402" actId="255"/>
          <ac:spMkLst>
            <pc:docMk/>
            <pc:sldMk cId="1242960005" sldId="263"/>
            <ac:spMk id="2" creationId="{1625DC8F-2069-FE05-654A-8DEA7365707D}"/>
          </ac:spMkLst>
        </pc:spChg>
        <pc:spChg chg="del mod">
          <ac:chgData name="elenakrychkova2021@outlook.com" userId="b9191b144508870b" providerId="LiveId" clId="{C2BF8C95-A7A1-466D-9EF1-A101A639106E}" dt="2023-11-12T11:02:37.992" v="1403"/>
          <ac:spMkLst>
            <pc:docMk/>
            <pc:sldMk cId="1242960005" sldId="263"/>
            <ac:spMk id="3" creationId="{2447F1A8-B197-C01E-D3B6-89DF6C602CC9}"/>
          </ac:spMkLst>
        </pc:spChg>
        <pc:spChg chg="del mod">
          <ac:chgData name="elenakrychkova2021@outlook.com" userId="b9191b144508870b" providerId="LiveId" clId="{C2BF8C95-A7A1-466D-9EF1-A101A639106E}" dt="2023-11-12T11:02:49.177" v="1404"/>
          <ac:spMkLst>
            <pc:docMk/>
            <pc:sldMk cId="1242960005" sldId="263"/>
            <ac:spMk id="4" creationId="{F4944225-107D-BFF8-130B-CC9A277FD6C5}"/>
          </ac:spMkLst>
        </pc:spChg>
        <pc:picChg chg="add mod">
          <ac:chgData name="elenakrychkova2021@outlook.com" userId="b9191b144508870b" providerId="LiveId" clId="{C2BF8C95-A7A1-466D-9EF1-A101A639106E}" dt="2023-11-12T11:02:57.347" v="1408" actId="1076"/>
          <ac:picMkLst>
            <pc:docMk/>
            <pc:sldMk cId="1242960005" sldId="263"/>
            <ac:picMk id="5" creationId="{738E7ED9-0B5F-A40B-753A-A432844AA608}"/>
          </ac:picMkLst>
        </pc:picChg>
        <pc:picChg chg="add mod">
          <ac:chgData name="elenakrychkova2021@outlook.com" userId="b9191b144508870b" providerId="LiveId" clId="{C2BF8C95-A7A1-466D-9EF1-A101A639106E}" dt="2023-11-12T11:02:56.161" v="1407" actId="1076"/>
          <ac:picMkLst>
            <pc:docMk/>
            <pc:sldMk cId="1242960005" sldId="263"/>
            <ac:picMk id="6" creationId="{2F61B53E-BB78-4D56-1951-033F3995A925}"/>
          </ac:picMkLst>
        </pc:picChg>
      </pc:sldChg>
      <pc:sldChg chg="addSp delSp modSp new mod">
        <pc:chgData name="elenakrychkova2021@outlook.com" userId="b9191b144508870b" providerId="LiveId" clId="{C2BF8C95-A7A1-466D-9EF1-A101A639106E}" dt="2023-11-12T11:05:38.843" v="1563"/>
        <pc:sldMkLst>
          <pc:docMk/>
          <pc:sldMk cId="1965943930" sldId="264"/>
        </pc:sldMkLst>
        <pc:spChg chg="mod">
          <ac:chgData name="elenakrychkova2021@outlook.com" userId="b9191b144508870b" providerId="LiveId" clId="{C2BF8C95-A7A1-466D-9EF1-A101A639106E}" dt="2023-11-12T11:03:17.188" v="1432" actId="313"/>
          <ac:spMkLst>
            <pc:docMk/>
            <pc:sldMk cId="1965943930" sldId="264"/>
            <ac:spMk id="2" creationId="{F8336191-A2F7-11C8-BF4C-E6070F1F0C9D}"/>
          </ac:spMkLst>
        </pc:spChg>
        <pc:spChg chg="del">
          <ac:chgData name="elenakrychkova2021@outlook.com" userId="b9191b144508870b" providerId="LiveId" clId="{C2BF8C95-A7A1-466D-9EF1-A101A639106E}" dt="2023-11-12T11:05:38.843" v="1563"/>
          <ac:spMkLst>
            <pc:docMk/>
            <pc:sldMk cId="1965943930" sldId="264"/>
            <ac:spMk id="3" creationId="{5D080BA5-8AD5-104C-9D21-57F2A59DB26E}"/>
          </ac:spMkLst>
        </pc:spChg>
        <pc:spChg chg="mod">
          <ac:chgData name="elenakrychkova2021@outlook.com" userId="b9191b144508870b" providerId="LiveId" clId="{C2BF8C95-A7A1-466D-9EF1-A101A639106E}" dt="2023-11-12T11:04:25.998" v="1556" actId="255"/>
          <ac:spMkLst>
            <pc:docMk/>
            <pc:sldMk cId="1965943930" sldId="264"/>
            <ac:spMk id="4" creationId="{7ACB26A2-1464-5A2D-9511-90354440AF90}"/>
          </ac:spMkLst>
        </pc:spChg>
        <pc:picChg chg="add mod">
          <ac:chgData name="elenakrychkova2021@outlook.com" userId="b9191b144508870b" providerId="LiveId" clId="{C2BF8C95-A7A1-466D-9EF1-A101A639106E}" dt="2023-11-12T11:05:38.843" v="1563"/>
          <ac:picMkLst>
            <pc:docMk/>
            <pc:sldMk cId="1965943930" sldId="264"/>
            <ac:picMk id="5" creationId="{0ADC8F78-21CE-DC56-705B-CBB49DF6837B}"/>
          </ac:picMkLst>
        </pc:picChg>
      </pc:sldChg>
      <pc:sldChg chg="modSp new mod">
        <pc:chgData name="elenakrychkova2021@outlook.com" userId="b9191b144508870b" providerId="LiveId" clId="{C2BF8C95-A7A1-466D-9EF1-A101A639106E}" dt="2023-11-12T11:05:11.969" v="1562" actId="27636"/>
        <pc:sldMkLst>
          <pc:docMk/>
          <pc:sldMk cId="1028410078" sldId="265"/>
        </pc:sldMkLst>
        <pc:spChg chg="mod">
          <ac:chgData name="elenakrychkova2021@outlook.com" userId="b9191b144508870b" providerId="LiveId" clId="{C2BF8C95-A7A1-466D-9EF1-A101A639106E}" dt="2023-11-12T11:05:11.969" v="1562" actId="27636"/>
          <ac:spMkLst>
            <pc:docMk/>
            <pc:sldMk cId="1028410078" sldId="265"/>
            <ac:spMk id="2" creationId="{DFB6FDAC-A219-52D5-F162-B56F3CC63BAC}"/>
          </ac:spMkLst>
        </pc:spChg>
      </pc:sldChg>
      <pc:sldChg chg="addSp delSp modSp new mod">
        <pc:chgData name="elenakrychkova2021@outlook.com" userId="b9191b144508870b" providerId="LiveId" clId="{C2BF8C95-A7A1-466D-9EF1-A101A639106E}" dt="2023-11-12T11:18:30.799" v="2023"/>
        <pc:sldMkLst>
          <pc:docMk/>
          <pc:sldMk cId="1807768002" sldId="266"/>
        </pc:sldMkLst>
        <pc:spChg chg="mod">
          <ac:chgData name="elenakrychkova2021@outlook.com" userId="b9191b144508870b" providerId="LiveId" clId="{C2BF8C95-A7A1-466D-9EF1-A101A639106E}" dt="2023-11-12T11:14:01.985" v="1780" actId="1076"/>
          <ac:spMkLst>
            <pc:docMk/>
            <pc:sldMk cId="1807768002" sldId="266"/>
            <ac:spMk id="2" creationId="{FE4EB786-4A67-8457-43CE-0CE2DF4FADF2}"/>
          </ac:spMkLst>
        </pc:spChg>
        <pc:spChg chg="del">
          <ac:chgData name="elenakrychkova2021@outlook.com" userId="b9191b144508870b" providerId="LiveId" clId="{C2BF8C95-A7A1-466D-9EF1-A101A639106E}" dt="2023-11-12T11:18:30.799" v="2023"/>
          <ac:spMkLst>
            <pc:docMk/>
            <pc:sldMk cId="1807768002" sldId="266"/>
            <ac:spMk id="3" creationId="{400809D9-94DE-9A51-B6E1-E53436459B46}"/>
          </ac:spMkLst>
        </pc:spChg>
        <pc:spChg chg="del mod">
          <ac:chgData name="elenakrychkova2021@outlook.com" userId="b9191b144508870b" providerId="LiveId" clId="{C2BF8C95-A7A1-466D-9EF1-A101A639106E}" dt="2023-11-12T11:08:25.412" v="1583" actId="478"/>
          <ac:spMkLst>
            <pc:docMk/>
            <pc:sldMk cId="1807768002" sldId="266"/>
            <ac:spMk id="4" creationId="{086384D3-D617-4CDD-8BAB-4AF44692799D}"/>
          </ac:spMkLst>
        </pc:spChg>
        <pc:spChg chg="add mod">
          <ac:chgData name="elenakrychkova2021@outlook.com" userId="b9191b144508870b" providerId="LiveId" clId="{C2BF8C95-A7A1-466D-9EF1-A101A639106E}" dt="2023-11-12T11:16:20.867" v="1896" actId="122"/>
          <ac:spMkLst>
            <pc:docMk/>
            <pc:sldMk cId="1807768002" sldId="266"/>
            <ac:spMk id="6" creationId="{122DBDA5-FE37-F009-3CB9-63F7D9B1E03F}"/>
          </ac:spMkLst>
        </pc:spChg>
        <pc:spChg chg="add del mod">
          <ac:chgData name="elenakrychkova2021@outlook.com" userId="b9191b144508870b" providerId="LiveId" clId="{C2BF8C95-A7A1-466D-9EF1-A101A639106E}" dt="2023-11-12T11:17:10.720" v="1902" actId="478"/>
          <ac:spMkLst>
            <pc:docMk/>
            <pc:sldMk cId="1807768002" sldId="266"/>
            <ac:spMk id="11" creationId="{0ADDFE3B-B7A7-3476-9BFE-3FB90F265BEF}"/>
          </ac:spMkLst>
        </pc:spChg>
        <pc:graphicFrameChg chg="add del mod modGraphic">
          <ac:chgData name="elenakrychkova2021@outlook.com" userId="b9191b144508870b" providerId="LiveId" clId="{C2BF8C95-A7A1-466D-9EF1-A101A639106E}" dt="2023-11-12T11:12:03.274" v="1763" actId="478"/>
          <ac:graphicFrameMkLst>
            <pc:docMk/>
            <pc:sldMk cId="1807768002" sldId="266"/>
            <ac:graphicFrameMk id="7" creationId="{B0D70710-27C3-F157-B51D-9D14C14E1374}"/>
          </ac:graphicFrameMkLst>
        </pc:graphicFrameChg>
        <pc:graphicFrameChg chg="add del mod modGraphic">
          <ac:chgData name="elenakrychkova2021@outlook.com" userId="b9191b144508870b" providerId="LiveId" clId="{C2BF8C95-A7A1-466D-9EF1-A101A639106E}" dt="2023-11-12T11:13:16.428" v="1773" actId="478"/>
          <ac:graphicFrameMkLst>
            <pc:docMk/>
            <pc:sldMk cId="1807768002" sldId="266"/>
            <ac:graphicFrameMk id="8" creationId="{4F042E31-2ED4-6E5C-BF90-D87B151B7F26}"/>
          </ac:graphicFrameMkLst>
        </pc:graphicFrameChg>
        <pc:graphicFrameChg chg="add mod modGraphic">
          <ac:chgData name="elenakrychkova2021@outlook.com" userId="b9191b144508870b" providerId="LiveId" clId="{C2BF8C95-A7A1-466D-9EF1-A101A639106E}" dt="2023-11-12T11:18:13.441" v="2022" actId="255"/>
          <ac:graphicFrameMkLst>
            <pc:docMk/>
            <pc:sldMk cId="1807768002" sldId="266"/>
            <ac:graphicFrameMk id="9" creationId="{29D65E2C-D031-6900-1984-37AD3C16EC93}"/>
          </ac:graphicFrameMkLst>
        </pc:graphicFrameChg>
        <pc:picChg chg="add mod">
          <ac:chgData name="elenakrychkova2021@outlook.com" userId="b9191b144508870b" providerId="LiveId" clId="{C2BF8C95-A7A1-466D-9EF1-A101A639106E}" dt="2023-11-12T11:18:30.799" v="2023"/>
          <ac:picMkLst>
            <pc:docMk/>
            <pc:sldMk cId="1807768002" sldId="266"/>
            <ac:picMk id="12" creationId="{A6799AD2-0523-99BD-3280-67D7466F6687}"/>
          </ac:picMkLst>
        </pc:picChg>
      </pc:sldChg>
      <pc:sldChg chg="addSp modSp new mod">
        <pc:chgData name="elenakrychkova2021@outlook.com" userId="b9191b144508870b" providerId="LiveId" clId="{C2BF8C95-A7A1-466D-9EF1-A101A639106E}" dt="2023-11-12T11:25:33.621" v="2192" actId="2165"/>
        <pc:sldMkLst>
          <pc:docMk/>
          <pc:sldMk cId="1852431997" sldId="267"/>
        </pc:sldMkLst>
        <pc:spChg chg="mod">
          <ac:chgData name="elenakrychkova2021@outlook.com" userId="b9191b144508870b" providerId="LiveId" clId="{C2BF8C95-A7A1-466D-9EF1-A101A639106E}" dt="2023-11-12T11:18:55.730" v="2050" actId="313"/>
          <ac:spMkLst>
            <pc:docMk/>
            <pc:sldMk cId="1852431997" sldId="267"/>
            <ac:spMk id="2" creationId="{69753871-3E8D-66D1-CA4A-64F5FCF09870}"/>
          </ac:spMkLst>
        </pc:spChg>
        <pc:graphicFrameChg chg="add mod modGraphic">
          <ac:chgData name="elenakrychkova2021@outlook.com" userId="b9191b144508870b" providerId="LiveId" clId="{C2BF8C95-A7A1-466D-9EF1-A101A639106E}" dt="2023-11-12T11:24:05.868" v="2186" actId="14100"/>
          <ac:graphicFrameMkLst>
            <pc:docMk/>
            <pc:sldMk cId="1852431997" sldId="267"/>
            <ac:graphicFrameMk id="3" creationId="{02BF845B-1685-A3C6-2791-22229434D2E7}"/>
          </ac:graphicFrameMkLst>
        </pc:graphicFrameChg>
        <pc:graphicFrameChg chg="add mod modGraphic">
          <ac:chgData name="elenakrychkova2021@outlook.com" userId="b9191b144508870b" providerId="LiveId" clId="{C2BF8C95-A7A1-466D-9EF1-A101A639106E}" dt="2023-11-12T11:25:33.621" v="2192" actId="2165"/>
          <ac:graphicFrameMkLst>
            <pc:docMk/>
            <pc:sldMk cId="1852431997" sldId="267"/>
            <ac:graphicFrameMk id="4" creationId="{C690251D-4EF5-23B7-BFB6-B7B33A4AF1B2}"/>
          </ac:graphicFrameMkLst>
        </pc:graphicFrameChg>
      </pc:sldChg>
      <pc:sldChg chg="addSp modSp new mod">
        <pc:chgData name="elenakrychkova2021@outlook.com" userId="b9191b144508870b" providerId="LiveId" clId="{C2BF8C95-A7A1-466D-9EF1-A101A639106E}" dt="2023-11-12T11:29:51.370" v="2386" actId="1076"/>
        <pc:sldMkLst>
          <pc:docMk/>
          <pc:sldMk cId="3479877303" sldId="268"/>
        </pc:sldMkLst>
        <pc:spChg chg="mod">
          <ac:chgData name="elenakrychkova2021@outlook.com" userId="b9191b144508870b" providerId="LiveId" clId="{C2BF8C95-A7A1-466D-9EF1-A101A639106E}" dt="2023-11-12T11:26:18.793" v="2247" actId="313"/>
          <ac:spMkLst>
            <pc:docMk/>
            <pc:sldMk cId="3479877303" sldId="268"/>
            <ac:spMk id="2" creationId="{6B39825D-029F-2B68-4CED-E72D21EFA9D4}"/>
          </ac:spMkLst>
        </pc:spChg>
        <pc:graphicFrameChg chg="add mod modGraphic">
          <ac:chgData name="elenakrychkova2021@outlook.com" userId="b9191b144508870b" providerId="LiveId" clId="{C2BF8C95-A7A1-466D-9EF1-A101A639106E}" dt="2023-11-12T11:29:51.370" v="2386" actId="1076"/>
          <ac:graphicFrameMkLst>
            <pc:docMk/>
            <pc:sldMk cId="3479877303" sldId="268"/>
            <ac:graphicFrameMk id="3" creationId="{DA119216-F90C-1CE4-4EAC-D215E134DB48}"/>
          </ac:graphicFrameMkLst>
        </pc:graphicFrameChg>
        <pc:graphicFrameChg chg="add mod modGraphic">
          <ac:chgData name="elenakrychkova2021@outlook.com" userId="b9191b144508870b" providerId="LiveId" clId="{C2BF8C95-A7A1-466D-9EF1-A101A639106E}" dt="2023-11-12T11:29:47.954" v="2385" actId="1076"/>
          <ac:graphicFrameMkLst>
            <pc:docMk/>
            <pc:sldMk cId="3479877303" sldId="268"/>
            <ac:graphicFrameMk id="4" creationId="{589C22B7-B403-62E0-4B2B-542B1A370527}"/>
          </ac:graphicFrameMkLst>
        </pc:graphicFrameChg>
      </pc:sldChg>
      <pc:sldChg chg="addSp modSp new mod">
        <pc:chgData name="elenakrychkova2021@outlook.com" userId="b9191b144508870b" providerId="LiveId" clId="{C2BF8C95-A7A1-466D-9EF1-A101A639106E}" dt="2023-11-12T11:35:09.715" v="2541"/>
        <pc:sldMkLst>
          <pc:docMk/>
          <pc:sldMk cId="523840639" sldId="269"/>
        </pc:sldMkLst>
        <pc:spChg chg="mod">
          <ac:chgData name="elenakrychkova2021@outlook.com" userId="b9191b144508870b" providerId="LiveId" clId="{C2BF8C95-A7A1-466D-9EF1-A101A639106E}" dt="2023-11-12T11:30:20.378" v="2411" actId="313"/>
          <ac:spMkLst>
            <pc:docMk/>
            <pc:sldMk cId="523840639" sldId="269"/>
            <ac:spMk id="2" creationId="{46D188F6-B3E5-A816-710C-89FC1CB17706}"/>
          </ac:spMkLst>
        </pc:spChg>
        <pc:graphicFrameChg chg="add mod modGraphic">
          <ac:chgData name="elenakrychkova2021@outlook.com" userId="b9191b144508870b" providerId="LiveId" clId="{C2BF8C95-A7A1-466D-9EF1-A101A639106E}" dt="2023-11-12T11:31:44.582" v="2480"/>
          <ac:graphicFrameMkLst>
            <pc:docMk/>
            <pc:sldMk cId="523840639" sldId="269"/>
            <ac:graphicFrameMk id="3" creationId="{F8C50287-39F2-F21C-DCEF-F883FDE30427}"/>
          </ac:graphicFrameMkLst>
        </pc:graphicFrameChg>
        <pc:graphicFrameChg chg="add mod modGraphic">
          <ac:chgData name="elenakrychkova2021@outlook.com" userId="b9191b144508870b" providerId="LiveId" clId="{C2BF8C95-A7A1-466D-9EF1-A101A639106E}" dt="2023-11-12T11:35:09.715" v="2541"/>
          <ac:graphicFrameMkLst>
            <pc:docMk/>
            <pc:sldMk cId="523840639" sldId="269"/>
            <ac:graphicFrameMk id="4" creationId="{ECB60013-E2DF-B045-EF5E-FC0A9530361A}"/>
          </ac:graphicFrameMkLst>
        </pc:graphicFrameChg>
      </pc:sldChg>
      <pc:sldChg chg="addSp delSp modSp new mod">
        <pc:chgData name="elenakrychkova2021@outlook.com" userId="b9191b144508870b" providerId="LiveId" clId="{C2BF8C95-A7A1-466D-9EF1-A101A639106E}" dt="2023-11-12T11:42:08.868" v="2713"/>
        <pc:sldMkLst>
          <pc:docMk/>
          <pc:sldMk cId="782641609" sldId="270"/>
        </pc:sldMkLst>
        <pc:spChg chg="mod">
          <ac:chgData name="elenakrychkova2021@outlook.com" userId="b9191b144508870b" providerId="LiveId" clId="{C2BF8C95-A7A1-466D-9EF1-A101A639106E}" dt="2023-11-12T11:36:01.585" v="2568" actId="313"/>
          <ac:spMkLst>
            <pc:docMk/>
            <pc:sldMk cId="782641609" sldId="270"/>
            <ac:spMk id="2" creationId="{4DF92C8A-A71A-55FC-0A1C-38178F54592F}"/>
          </ac:spMkLst>
        </pc:spChg>
        <pc:spChg chg="add del">
          <ac:chgData name="elenakrychkova2021@outlook.com" userId="b9191b144508870b" providerId="LiveId" clId="{C2BF8C95-A7A1-466D-9EF1-A101A639106E}" dt="2023-11-12T11:41:57.108" v="2711" actId="478"/>
          <ac:spMkLst>
            <pc:docMk/>
            <pc:sldMk cId="782641609" sldId="270"/>
            <ac:spMk id="6" creationId="{45706DD8-9382-58A0-7556-5E563B08FDCB}"/>
          </ac:spMkLst>
        </pc:spChg>
        <pc:graphicFrameChg chg="add mod modGraphic">
          <ac:chgData name="elenakrychkova2021@outlook.com" userId="b9191b144508870b" providerId="LiveId" clId="{C2BF8C95-A7A1-466D-9EF1-A101A639106E}" dt="2023-11-12T11:41:02.296" v="2682" actId="14734"/>
          <ac:graphicFrameMkLst>
            <pc:docMk/>
            <pc:sldMk cId="782641609" sldId="270"/>
            <ac:graphicFrameMk id="3" creationId="{CCEA5668-C6A7-E174-5228-F059B5395159}"/>
          </ac:graphicFrameMkLst>
        </pc:graphicFrameChg>
        <pc:graphicFrameChg chg="add mod modGraphic">
          <ac:chgData name="elenakrychkova2021@outlook.com" userId="b9191b144508870b" providerId="LiveId" clId="{C2BF8C95-A7A1-466D-9EF1-A101A639106E}" dt="2023-11-12T11:42:08.868" v="2713"/>
          <ac:graphicFrameMkLst>
            <pc:docMk/>
            <pc:sldMk cId="782641609" sldId="270"/>
            <ac:graphicFrameMk id="4" creationId="{71A1A0EA-A94F-D09E-F5FE-F3D87742BE32}"/>
          </ac:graphicFrameMkLst>
        </pc:graphicFrameChg>
      </pc:sldChg>
      <pc:sldChg chg="addSp delSp modSp new mod">
        <pc:chgData name="elenakrychkova2021@outlook.com" userId="b9191b144508870b" providerId="LiveId" clId="{C2BF8C95-A7A1-466D-9EF1-A101A639106E}" dt="2023-11-12T11:44:52.021" v="2760" actId="20577"/>
        <pc:sldMkLst>
          <pc:docMk/>
          <pc:sldMk cId="172111481" sldId="271"/>
        </pc:sldMkLst>
        <pc:spChg chg="mod">
          <ac:chgData name="elenakrychkova2021@outlook.com" userId="b9191b144508870b" providerId="LiveId" clId="{C2BF8C95-A7A1-466D-9EF1-A101A639106E}" dt="2023-11-12T11:42:28.782" v="2736" actId="313"/>
          <ac:spMkLst>
            <pc:docMk/>
            <pc:sldMk cId="172111481" sldId="271"/>
            <ac:spMk id="2" creationId="{E4F8D686-EC0A-A738-C7A7-8CDBC15BC915}"/>
          </ac:spMkLst>
        </pc:spChg>
        <pc:spChg chg="del">
          <ac:chgData name="elenakrychkova2021@outlook.com" userId="b9191b144508870b" providerId="LiveId" clId="{C2BF8C95-A7A1-466D-9EF1-A101A639106E}" dt="2023-11-12T11:42:49.679" v="2738"/>
          <ac:spMkLst>
            <pc:docMk/>
            <pc:sldMk cId="172111481" sldId="271"/>
            <ac:spMk id="3" creationId="{A1AA24DF-7CD3-171F-0679-28D7A91CE3D2}"/>
          </ac:spMkLst>
        </pc:spChg>
        <pc:spChg chg="mod">
          <ac:chgData name="elenakrychkova2021@outlook.com" userId="b9191b144508870b" providerId="LiveId" clId="{C2BF8C95-A7A1-466D-9EF1-A101A639106E}" dt="2023-11-12T11:44:52.021" v="2760" actId="20577"/>
          <ac:spMkLst>
            <pc:docMk/>
            <pc:sldMk cId="172111481" sldId="271"/>
            <ac:spMk id="4" creationId="{06F25F78-4540-EFC6-3A50-62A29A28D269}"/>
          </ac:spMkLst>
        </pc:spChg>
        <pc:picChg chg="add mod">
          <ac:chgData name="elenakrychkova2021@outlook.com" userId="b9191b144508870b" providerId="LiveId" clId="{C2BF8C95-A7A1-466D-9EF1-A101A639106E}" dt="2023-11-12T11:42:51.886" v="2739" actId="1076"/>
          <ac:picMkLst>
            <pc:docMk/>
            <pc:sldMk cId="172111481" sldId="271"/>
            <ac:picMk id="5" creationId="{74780DF5-6203-5EE3-4A7B-A1EE28488907}"/>
          </ac:picMkLst>
        </pc:picChg>
      </pc:sldChg>
      <pc:sldChg chg="addSp delSp modSp new mod">
        <pc:chgData name="elenakrychkova2021@outlook.com" userId="b9191b144508870b" providerId="LiveId" clId="{C2BF8C95-A7A1-466D-9EF1-A101A639106E}" dt="2023-11-12T11:47:56.297" v="2803"/>
        <pc:sldMkLst>
          <pc:docMk/>
          <pc:sldMk cId="81455165" sldId="272"/>
        </pc:sldMkLst>
        <pc:spChg chg="mod">
          <ac:chgData name="elenakrychkova2021@outlook.com" userId="b9191b144508870b" providerId="LiveId" clId="{C2BF8C95-A7A1-466D-9EF1-A101A639106E}" dt="2023-11-12T11:45:15.934" v="2783" actId="313"/>
          <ac:spMkLst>
            <pc:docMk/>
            <pc:sldMk cId="81455165" sldId="272"/>
            <ac:spMk id="2" creationId="{633A0482-AFEB-796E-02D9-20A513684246}"/>
          </ac:spMkLst>
        </pc:spChg>
        <pc:spChg chg="del">
          <ac:chgData name="elenakrychkova2021@outlook.com" userId="b9191b144508870b" providerId="LiveId" clId="{C2BF8C95-A7A1-466D-9EF1-A101A639106E}" dt="2023-11-12T11:47:56.297" v="2803"/>
          <ac:spMkLst>
            <pc:docMk/>
            <pc:sldMk cId="81455165" sldId="272"/>
            <ac:spMk id="3" creationId="{48E921D9-0A39-EDE9-7CD5-9681EADE13A3}"/>
          </ac:spMkLst>
        </pc:spChg>
        <pc:spChg chg="mod">
          <ac:chgData name="elenakrychkova2021@outlook.com" userId="b9191b144508870b" providerId="LiveId" clId="{C2BF8C95-A7A1-466D-9EF1-A101A639106E}" dt="2023-11-12T11:47:35.421" v="2802" actId="20577"/>
          <ac:spMkLst>
            <pc:docMk/>
            <pc:sldMk cId="81455165" sldId="272"/>
            <ac:spMk id="4" creationId="{9C7B9E42-B6CB-9B2C-C759-0B9DD00E6548}"/>
          </ac:spMkLst>
        </pc:spChg>
        <pc:picChg chg="add mod">
          <ac:chgData name="elenakrychkova2021@outlook.com" userId="b9191b144508870b" providerId="LiveId" clId="{C2BF8C95-A7A1-466D-9EF1-A101A639106E}" dt="2023-11-12T11:47:56.297" v="2803"/>
          <ac:picMkLst>
            <pc:docMk/>
            <pc:sldMk cId="81455165" sldId="272"/>
            <ac:picMk id="5" creationId="{BA7E3697-D556-E90E-962B-47C3A09AB2DF}"/>
          </ac:picMkLst>
        </pc:picChg>
      </pc:sldChg>
      <pc:sldChg chg="addSp delSp modSp new mod">
        <pc:chgData name="elenakrychkova2021@outlook.com" userId="b9191b144508870b" providerId="LiveId" clId="{C2BF8C95-A7A1-466D-9EF1-A101A639106E}" dt="2023-11-12T11:48:32.433" v="2812" actId="14100"/>
        <pc:sldMkLst>
          <pc:docMk/>
          <pc:sldMk cId="1712965241" sldId="273"/>
        </pc:sldMkLst>
        <pc:spChg chg="del">
          <ac:chgData name="elenakrychkova2021@outlook.com" userId="b9191b144508870b" providerId="LiveId" clId="{C2BF8C95-A7A1-466D-9EF1-A101A639106E}" dt="2023-11-12T11:48:10.433" v="2805" actId="478"/>
          <ac:spMkLst>
            <pc:docMk/>
            <pc:sldMk cId="1712965241" sldId="273"/>
            <ac:spMk id="2" creationId="{5D1826DD-04B0-A787-FDBF-BD301D02CD13}"/>
          </ac:spMkLst>
        </pc:spChg>
        <pc:spChg chg="del mod">
          <ac:chgData name="elenakrychkova2021@outlook.com" userId="b9191b144508870b" providerId="LiveId" clId="{C2BF8C95-A7A1-466D-9EF1-A101A639106E}" dt="2023-11-12T11:48:24.825" v="2807"/>
          <ac:spMkLst>
            <pc:docMk/>
            <pc:sldMk cId="1712965241" sldId="273"/>
            <ac:spMk id="3" creationId="{28CB182B-9070-4AE5-5A18-5D4AC224A9BB}"/>
          </ac:spMkLst>
        </pc:spChg>
        <pc:picChg chg="add mod">
          <ac:chgData name="elenakrychkova2021@outlook.com" userId="b9191b144508870b" providerId="LiveId" clId="{C2BF8C95-A7A1-466D-9EF1-A101A639106E}" dt="2023-11-12T11:48:32.433" v="2812" actId="14100"/>
          <ac:picMkLst>
            <pc:docMk/>
            <pc:sldMk cId="1712965241" sldId="273"/>
            <ac:picMk id="4" creationId="{D6727FF5-FB96-9F6B-650C-CC2C48CB10FF}"/>
          </ac:picMkLst>
        </pc:picChg>
      </pc:sldChg>
      <pc:sldChg chg="addSp delSp modSp new mod">
        <pc:chgData name="elenakrychkova2021@outlook.com" userId="b9191b144508870b" providerId="LiveId" clId="{C2BF8C95-A7A1-466D-9EF1-A101A639106E}" dt="2023-11-12T12:05:17.637" v="2825" actId="14100"/>
        <pc:sldMkLst>
          <pc:docMk/>
          <pc:sldMk cId="2652781637" sldId="274"/>
        </pc:sldMkLst>
        <pc:spChg chg="del">
          <ac:chgData name="elenakrychkova2021@outlook.com" userId="b9191b144508870b" providerId="LiveId" clId="{C2BF8C95-A7A1-466D-9EF1-A101A639106E}" dt="2023-11-12T11:49:25.739" v="2814" actId="478"/>
          <ac:spMkLst>
            <pc:docMk/>
            <pc:sldMk cId="2652781637" sldId="274"/>
            <ac:spMk id="2" creationId="{5FE51B02-58C3-FA71-E322-F922FBAF169F}"/>
          </ac:spMkLst>
        </pc:spChg>
        <pc:spChg chg="del mod">
          <ac:chgData name="elenakrychkova2021@outlook.com" userId="b9191b144508870b" providerId="LiveId" clId="{C2BF8C95-A7A1-466D-9EF1-A101A639106E}" dt="2023-11-12T12:04:37.914" v="2816"/>
          <ac:spMkLst>
            <pc:docMk/>
            <pc:sldMk cId="2652781637" sldId="274"/>
            <ac:spMk id="3" creationId="{07C308D6-3E32-72E6-CAA7-282CD33791CB}"/>
          </ac:spMkLst>
        </pc:spChg>
        <pc:picChg chg="add mod">
          <ac:chgData name="elenakrychkova2021@outlook.com" userId="b9191b144508870b" providerId="LiveId" clId="{C2BF8C95-A7A1-466D-9EF1-A101A639106E}" dt="2023-11-12T12:04:43.664" v="2819" actId="14100"/>
          <ac:picMkLst>
            <pc:docMk/>
            <pc:sldMk cId="2652781637" sldId="274"/>
            <ac:picMk id="4" creationId="{BAC16EB5-ED76-94CD-216F-FE32612A6635}"/>
          </ac:picMkLst>
        </pc:picChg>
        <pc:picChg chg="add mod">
          <ac:chgData name="elenakrychkova2021@outlook.com" userId="b9191b144508870b" providerId="LiveId" clId="{C2BF8C95-A7A1-466D-9EF1-A101A639106E}" dt="2023-11-12T12:05:17.637" v="2825" actId="14100"/>
          <ac:picMkLst>
            <pc:docMk/>
            <pc:sldMk cId="2652781637" sldId="274"/>
            <ac:picMk id="5" creationId="{F121F414-8CC0-EB0A-D5E5-C9E75028204D}"/>
          </ac:picMkLst>
        </pc:picChg>
      </pc:sldChg>
      <pc:sldChg chg="addSp delSp modSp new del mod">
        <pc:chgData name="elenakrychkova2021@outlook.com" userId="b9191b144508870b" providerId="LiveId" clId="{C2BF8C95-A7A1-466D-9EF1-A101A639106E}" dt="2023-11-12T12:26:47.794" v="2901" actId="2696"/>
        <pc:sldMkLst>
          <pc:docMk/>
          <pc:sldMk cId="2855826885" sldId="275"/>
        </pc:sldMkLst>
        <pc:spChg chg="del mod">
          <ac:chgData name="elenakrychkova2021@outlook.com" userId="b9191b144508870b" providerId="LiveId" clId="{C2BF8C95-A7A1-466D-9EF1-A101A639106E}" dt="2023-11-12T12:20:09.126" v="2868" actId="478"/>
          <ac:spMkLst>
            <pc:docMk/>
            <pc:sldMk cId="2855826885" sldId="275"/>
            <ac:spMk id="2" creationId="{CA2A8A02-64E9-5264-0F2B-7D4DE02B2FEE}"/>
          </ac:spMkLst>
        </pc:spChg>
        <pc:spChg chg="add del mod">
          <ac:chgData name="elenakrychkova2021@outlook.com" userId="b9191b144508870b" providerId="LiveId" clId="{C2BF8C95-A7A1-466D-9EF1-A101A639106E}" dt="2023-11-12T12:19:57.510" v="2863"/>
          <ac:spMkLst>
            <pc:docMk/>
            <pc:sldMk cId="2855826885" sldId="275"/>
            <ac:spMk id="4" creationId="{5C9210B4-C281-AEB0-1D73-80224E8099AC}"/>
          </ac:spMkLst>
        </pc:spChg>
        <pc:spChg chg="add del mod">
          <ac:chgData name="elenakrychkova2021@outlook.com" userId="b9191b144508870b" providerId="LiveId" clId="{C2BF8C95-A7A1-466D-9EF1-A101A639106E}" dt="2023-11-12T12:20:16.190" v="2869" actId="478"/>
          <ac:spMkLst>
            <pc:docMk/>
            <pc:sldMk cId="2855826885" sldId="275"/>
            <ac:spMk id="7" creationId="{B1FF97F1-52B8-0B03-3EF5-FAF879D3A596}"/>
          </ac:spMkLst>
        </pc:spChg>
        <pc:picChg chg="add del mod">
          <ac:chgData name="elenakrychkova2021@outlook.com" userId="b9191b144508870b" providerId="LiveId" clId="{C2BF8C95-A7A1-466D-9EF1-A101A639106E}" dt="2023-11-12T12:20:35.505" v="2877" actId="478"/>
          <ac:picMkLst>
            <pc:docMk/>
            <pc:sldMk cId="2855826885" sldId="275"/>
            <ac:picMk id="5" creationId="{116627F8-1A53-4F54-97C7-98F4F943AFEF}"/>
          </ac:picMkLst>
        </pc:picChg>
        <pc:picChg chg="add del mod">
          <ac:chgData name="elenakrychkova2021@outlook.com" userId="b9191b144508870b" providerId="LiveId" clId="{C2BF8C95-A7A1-466D-9EF1-A101A639106E}" dt="2023-11-12T12:25:11.965" v="2899" actId="21"/>
          <ac:picMkLst>
            <pc:docMk/>
            <pc:sldMk cId="2855826885" sldId="275"/>
            <ac:picMk id="8" creationId="{F423D67A-D41E-EFF9-CF08-CF06D8153D35}"/>
          </ac:picMkLst>
        </pc:picChg>
        <pc:picChg chg="add del mod">
          <ac:chgData name="elenakrychkova2021@outlook.com" userId="b9191b144508870b" providerId="LiveId" clId="{C2BF8C95-A7A1-466D-9EF1-A101A639106E}" dt="2023-11-12T12:25:03.698" v="2896" actId="478"/>
          <ac:picMkLst>
            <pc:docMk/>
            <pc:sldMk cId="2855826885" sldId="275"/>
            <ac:picMk id="9" creationId="{51491CAF-CD68-74D2-8112-6C039EE84218}"/>
          </ac:picMkLst>
        </pc:picChg>
        <pc:picChg chg="add del mod">
          <ac:chgData name="elenakrychkova2021@outlook.com" userId="b9191b144508870b" providerId="LiveId" clId="{C2BF8C95-A7A1-466D-9EF1-A101A639106E}" dt="2023-11-12T12:24:47.549" v="2894" actId="478"/>
          <ac:picMkLst>
            <pc:docMk/>
            <pc:sldMk cId="2855826885" sldId="275"/>
            <ac:picMk id="2050" creationId="{4CB0B70C-06B6-AF5E-6C2F-7F033BBC48F6}"/>
          </ac:picMkLst>
        </pc:picChg>
      </pc:sldChg>
      <pc:sldChg chg="addSp modSp new mod">
        <pc:chgData name="elenakrychkova2021@outlook.com" userId="b9191b144508870b" providerId="LiveId" clId="{C2BF8C95-A7A1-466D-9EF1-A101A639106E}" dt="2023-11-12T12:27:57.469" v="2932" actId="1076"/>
        <pc:sldMkLst>
          <pc:docMk/>
          <pc:sldMk cId="335340131" sldId="276"/>
        </pc:sldMkLst>
        <pc:spChg chg="mod">
          <ac:chgData name="elenakrychkova2021@outlook.com" userId="b9191b144508870b" providerId="LiveId" clId="{C2BF8C95-A7A1-466D-9EF1-A101A639106E}" dt="2023-11-12T12:27:03.840" v="2926" actId="20577"/>
          <ac:spMkLst>
            <pc:docMk/>
            <pc:sldMk cId="335340131" sldId="276"/>
            <ac:spMk id="2" creationId="{F9909D13-1228-E4C6-189B-0CBD79C63D04}"/>
          </ac:spMkLst>
        </pc:spChg>
        <pc:picChg chg="add mod">
          <ac:chgData name="elenakrychkova2021@outlook.com" userId="b9191b144508870b" providerId="LiveId" clId="{C2BF8C95-A7A1-466D-9EF1-A101A639106E}" dt="2023-11-12T12:27:57.469" v="2932" actId="1076"/>
          <ac:picMkLst>
            <pc:docMk/>
            <pc:sldMk cId="335340131" sldId="276"/>
            <ac:picMk id="3" creationId="{D9082C3D-407F-7D73-6995-767DD1CE66E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F9E0-FC29-4634-9588-AAA8ED500BAF}" type="datetimeFigureOut">
              <a:rPr lang="ru-RU" smtClean="0"/>
              <a:pPr/>
              <a:t>07.11.2024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8F7B7-1608-4AA7-803D-E599746F87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90279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F9E0-FC29-4634-9588-AAA8ED500BAF}" type="datetimeFigureOut">
              <a:rPr lang="ru-RU" smtClean="0"/>
              <a:pPr/>
              <a:t>07.11.2024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8F7B7-1608-4AA7-803D-E599746F87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88169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F9E0-FC29-4634-9588-AAA8ED500BAF}" type="datetimeFigureOut">
              <a:rPr lang="ru-RU" smtClean="0"/>
              <a:pPr/>
              <a:t>07.11.2024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8F7B7-1608-4AA7-803D-E599746F87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6546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F9E0-FC29-4634-9588-AAA8ED500BAF}" type="datetimeFigureOut">
              <a:rPr lang="ru-RU" smtClean="0"/>
              <a:pPr/>
              <a:t>07.11.2024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8F7B7-1608-4AA7-803D-E599746F87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5550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F9E0-FC29-4634-9588-AAA8ED500BAF}" type="datetimeFigureOut">
              <a:rPr lang="ru-RU" smtClean="0"/>
              <a:pPr/>
              <a:t>07.11.2024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8F7B7-1608-4AA7-803D-E599746F87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53461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F9E0-FC29-4634-9588-AAA8ED500BAF}" type="datetimeFigureOut">
              <a:rPr lang="ru-RU" smtClean="0"/>
              <a:pPr/>
              <a:t>07.11.2024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8F7B7-1608-4AA7-803D-E599746F87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66229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F9E0-FC29-4634-9588-AAA8ED500BAF}" type="datetimeFigureOut">
              <a:rPr lang="ru-RU" smtClean="0"/>
              <a:pPr/>
              <a:t>07.11.2024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8F7B7-1608-4AA7-803D-E599746F87F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47794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F9E0-FC29-4634-9588-AAA8ED500BAF}" type="datetimeFigureOut">
              <a:rPr lang="ru-RU" smtClean="0"/>
              <a:pPr/>
              <a:t>07.11.2024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8F7B7-1608-4AA7-803D-E599746F87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1057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F9E0-FC29-4634-9588-AAA8ED500BAF}" type="datetimeFigureOut">
              <a:rPr lang="ru-RU" smtClean="0"/>
              <a:pPr/>
              <a:t>07.11.2024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8F7B7-1608-4AA7-803D-E599746F87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71418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F9E0-FC29-4634-9588-AAA8ED500BAF}" type="datetimeFigureOut">
              <a:rPr lang="ru-RU" smtClean="0"/>
              <a:pPr/>
              <a:t>07.11.2024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8F7B7-1608-4AA7-803D-E599746F87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11548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44F3F9E0-FC29-4634-9588-AAA8ED500BAF}" type="datetimeFigureOut">
              <a:rPr lang="ru-RU" smtClean="0"/>
              <a:pPr/>
              <a:t>07.11.2024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8F7B7-1608-4AA7-803D-E599746F87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0933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44F3F9E0-FC29-4634-9588-AAA8ED500BAF}" type="datetimeFigureOut">
              <a:rPr lang="ru-RU" smtClean="0"/>
              <a:pPr/>
              <a:t>07.11.2024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30E8F7B7-1608-4AA7-803D-E599746F87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16559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2795DEF-E7C2-F375-C6AC-89BC9DEBF0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«Крестовые походы»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19A9401-7DF7-B3E9-BE5A-D351693AD7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26310" y="4352543"/>
            <a:ext cx="6565489" cy="215149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59469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E4EB786-4A67-8457-43CE-0CE2DF4FA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204770"/>
            <a:ext cx="4494998" cy="634180"/>
          </a:xfrm>
        </p:spPr>
        <p:txBody>
          <a:bodyPr/>
          <a:lstStyle/>
          <a:p>
            <a:r>
              <a:rPr lang="ru-RU" dirty="0"/>
              <a:t>«Крестовые походы»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6799AD2-0523-99BD-3280-67D7466F668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9880" r="1988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122DBDA5-FE37-F009-3CB9-63F7D9B1E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043719"/>
            <a:ext cx="6095999" cy="5814281"/>
          </a:xfrm>
        </p:spPr>
        <p:txBody>
          <a:bodyPr numCol="1" spcCol="5400000"/>
          <a:lstStyle/>
          <a:p>
            <a:endParaRPr lang="ru-RU" dirty="0"/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xmlns="" id="{29D65E2C-D031-6900-1984-37AD3C16EC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49871197"/>
              </p:ext>
            </p:extLst>
          </p:nvPr>
        </p:nvGraphicFramePr>
        <p:xfrm>
          <a:off x="0" y="1043718"/>
          <a:ext cx="5869858" cy="534078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13623">
                  <a:extLst>
                    <a:ext uri="{9D8B030D-6E8A-4147-A177-3AD203B41FA5}">
                      <a16:colId xmlns:a16="http://schemas.microsoft.com/office/drawing/2014/main" xmlns="" val="2943615644"/>
                    </a:ext>
                  </a:extLst>
                </a:gridCol>
                <a:gridCol w="2157635">
                  <a:extLst>
                    <a:ext uri="{9D8B030D-6E8A-4147-A177-3AD203B41FA5}">
                      <a16:colId xmlns:a16="http://schemas.microsoft.com/office/drawing/2014/main" xmlns="" val="2210063148"/>
                    </a:ext>
                  </a:extLst>
                </a:gridCol>
                <a:gridCol w="2298600">
                  <a:extLst>
                    <a:ext uri="{9D8B030D-6E8A-4147-A177-3AD203B41FA5}">
                      <a16:colId xmlns:a16="http://schemas.microsoft.com/office/drawing/2014/main" xmlns="" val="525081508"/>
                    </a:ext>
                  </a:extLst>
                </a:gridCol>
              </a:tblGrid>
              <a:tr h="1104069">
                <a:tc>
                  <a:txBody>
                    <a:bodyPr/>
                    <a:lstStyle/>
                    <a:p>
                      <a:r>
                        <a:rPr lang="ru-RU" dirty="0"/>
                        <a:t>Поход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Участники и организаторы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Основные цели и </a:t>
                      </a:r>
                    </a:p>
                    <a:p>
                      <a:r>
                        <a:rPr lang="ru-RU" dirty="0"/>
                        <a:t>результат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87258301"/>
                  </a:ext>
                </a:extLst>
              </a:tr>
              <a:tr h="639658">
                <a:tc>
                  <a:txBody>
                    <a:bodyPr/>
                    <a:lstStyle/>
                    <a:p>
                      <a:r>
                        <a:rPr lang="ru-RU" dirty="0"/>
                        <a:t>1 крестовый поход (1096 – 1099 гг.)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Организатор – папа Урбан II. Рыцари из Франции, Германии, Италии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Желание римских пап распространить свою власть на новые страны, западных феодалов – приобрести новые владения и увеличить доходы. Освобождение Никеи (1097 г.), захват Эдессы (1098 г.), овладение Иерусалимом (1099 г.). Создание государства Триполи, княжества Антиохского , графства Эдесского , Иерусалимского королевства 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773759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8077680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9753871-3E8D-66D1-CA4A-64F5FCF09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03240"/>
            <a:ext cx="7729728" cy="545690"/>
          </a:xfrm>
        </p:spPr>
        <p:txBody>
          <a:bodyPr>
            <a:normAutofit fontScale="90000"/>
          </a:bodyPr>
          <a:lstStyle/>
          <a:p>
            <a:r>
              <a:rPr lang="ru-RU" dirty="0"/>
              <a:t>«Крестовые походы»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02BF845B-1685-A3C6-2791-22229434D2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01744723"/>
              </p:ext>
            </p:extLst>
          </p:nvPr>
        </p:nvGraphicFramePr>
        <p:xfrm>
          <a:off x="2032000" y="719666"/>
          <a:ext cx="8127999" cy="186130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xmlns="" val="415281555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xmlns="" val="190144917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xmlns="" val="554242456"/>
                    </a:ext>
                  </a:extLst>
                </a:gridCol>
              </a:tblGrid>
              <a:tr h="667836">
                <a:tc>
                  <a:txBody>
                    <a:bodyPr/>
                    <a:lstStyle/>
                    <a:p>
                      <a:r>
                        <a:rPr lang="ru-RU" dirty="0"/>
                        <a:t>Поход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Участники и организаторы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Основные цели и результаты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38478535"/>
                  </a:ext>
                </a:extLst>
              </a:tr>
              <a:tr h="1193466">
                <a:tc>
                  <a:txBody>
                    <a:bodyPr/>
                    <a:lstStyle/>
                    <a:p>
                      <a:r>
                        <a:rPr lang="ru-RU" dirty="0"/>
                        <a:t>2 крестовый поход (1147 – 1149 гг.)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Возглавляли Людовиг VII Французский и германский император Конрад III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Потеря крестоносцами Эдессы (1144 г.). Полная неудача крестоносцев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69450944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C690251D-4EF5-23B7-BFB6-B7B33A4AF1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51972086"/>
              </p:ext>
            </p:extLst>
          </p:nvPr>
        </p:nvGraphicFramePr>
        <p:xfrm>
          <a:off x="2032000" y="2905432"/>
          <a:ext cx="8127999" cy="271717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xmlns="" val="100707844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xmlns="" val="391442054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xmlns="" val="1051259690"/>
                    </a:ext>
                  </a:extLst>
                </a:gridCol>
              </a:tblGrid>
              <a:tr h="655869">
                <a:tc>
                  <a:txBody>
                    <a:bodyPr/>
                    <a:lstStyle/>
                    <a:p>
                      <a:r>
                        <a:rPr lang="ru-RU" dirty="0"/>
                        <a:t>Поход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Участники и организаторы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Основные цели и результаты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71798845"/>
                  </a:ext>
                </a:extLst>
              </a:tr>
              <a:tr h="2061305">
                <a:tc>
                  <a:txBody>
                    <a:bodyPr/>
                    <a:lstStyle/>
                    <a:p>
                      <a:r>
                        <a:rPr lang="ru-RU" dirty="0"/>
                        <a:t>3 крестовый поход (1189 – 1192 гг.)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Возглавляли германский император Фридрих I Барбаросса, французский король Филипп II Август и английский король Ричард I Львиное Сердце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Цель похода – вернуть Иерусалим, захваченный мусульманами, потерпели неудачу.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561053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852431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B39825D-029F-2B68-4CED-E72D21EFA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38783"/>
            <a:ext cx="7729728" cy="524894"/>
          </a:xfrm>
        </p:spPr>
        <p:txBody>
          <a:bodyPr>
            <a:normAutofit fontScale="90000"/>
          </a:bodyPr>
          <a:lstStyle/>
          <a:p>
            <a:r>
              <a:rPr lang="ru-RU" dirty="0"/>
              <a:t>«крестовые походы»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DA119216-F90C-1CE4-4EAC-D215E134DB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43652985"/>
              </p:ext>
            </p:extLst>
          </p:nvPr>
        </p:nvGraphicFramePr>
        <p:xfrm>
          <a:off x="1935316" y="862706"/>
          <a:ext cx="8321367" cy="34747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73789">
                  <a:extLst>
                    <a:ext uri="{9D8B030D-6E8A-4147-A177-3AD203B41FA5}">
                      <a16:colId xmlns:a16="http://schemas.microsoft.com/office/drawing/2014/main" xmlns="" val="2013912479"/>
                    </a:ext>
                  </a:extLst>
                </a:gridCol>
                <a:gridCol w="2773789">
                  <a:extLst>
                    <a:ext uri="{9D8B030D-6E8A-4147-A177-3AD203B41FA5}">
                      <a16:colId xmlns:a16="http://schemas.microsoft.com/office/drawing/2014/main" xmlns="" val="271194054"/>
                    </a:ext>
                  </a:extLst>
                </a:gridCol>
                <a:gridCol w="2773789">
                  <a:extLst>
                    <a:ext uri="{9D8B030D-6E8A-4147-A177-3AD203B41FA5}">
                      <a16:colId xmlns:a16="http://schemas.microsoft.com/office/drawing/2014/main" xmlns="" val="1952994573"/>
                    </a:ext>
                  </a:extLst>
                </a:gridCol>
              </a:tblGrid>
              <a:tr h="530331">
                <a:tc>
                  <a:txBody>
                    <a:bodyPr/>
                    <a:lstStyle/>
                    <a:p>
                      <a:r>
                        <a:rPr lang="ru-RU" dirty="0"/>
                        <a:t>Поход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Участники и организаторы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Основные цели  и результаты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52201905"/>
                  </a:ext>
                </a:extLst>
              </a:tr>
              <a:tr h="2348609">
                <a:tc>
                  <a:txBody>
                    <a:bodyPr/>
                    <a:lstStyle/>
                    <a:p>
                      <a:r>
                        <a:rPr lang="ru-RU" dirty="0"/>
                        <a:t>4 крестовый поход (1202 – 1204 гг.)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Организатор – папа Иннокентий III. Французские, итальянские, германские феодалы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Жестокое разграбление христианского Константинополя. Распад Византийской империи: греческие государства – Эпирское царство, Никейская и Трапезундская империи. Крестоносцы создали Латинскую империю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73193099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589C22B7-B403-62E0-4B2B-542B1A3705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47577359"/>
              </p:ext>
            </p:extLst>
          </p:nvPr>
        </p:nvGraphicFramePr>
        <p:xfrm>
          <a:off x="1935316" y="4536455"/>
          <a:ext cx="8321367" cy="218276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73789">
                  <a:extLst>
                    <a:ext uri="{9D8B030D-6E8A-4147-A177-3AD203B41FA5}">
                      <a16:colId xmlns:a16="http://schemas.microsoft.com/office/drawing/2014/main" xmlns="" val="1016148957"/>
                    </a:ext>
                  </a:extLst>
                </a:gridCol>
                <a:gridCol w="2773789">
                  <a:extLst>
                    <a:ext uri="{9D8B030D-6E8A-4147-A177-3AD203B41FA5}">
                      <a16:colId xmlns:a16="http://schemas.microsoft.com/office/drawing/2014/main" xmlns="" val="3816386231"/>
                    </a:ext>
                  </a:extLst>
                </a:gridCol>
                <a:gridCol w="2773789">
                  <a:extLst>
                    <a:ext uri="{9D8B030D-6E8A-4147-A177-3AD203B41FA5}">
                      <a16:colId xmlns:a16="http://schemas.microsoft.com/office/drawing/2014/main" xmlns="" val="3774965872"/>
                    </a:ext>
                  </a:extLst>
                </a:gridCol>
              </a:tblGrid>
              <a:tr h="898785">
                <a:tc>
                  <a:txBody>
                    <a:bodyPr/>
                    <a:lstStyle/>
                    <a:p>
                      <a:r>
                        <a:rPr lang="ru-RU" dirty="0"/>
                        <a:t>Поход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Участники и организаторы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Основные цели и результаты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15996969"/>
                  </a:ext>
                </a:extLst>
              </a:tr>
              <a:tr h="1283977">
                <a:tc>
                  <a:txBody>
                    <a:bodyPr/>
                    <a:lstStyle/>
                    <a:p>
                      <a:r>
                        <a:rPr lang="ru-RU" dirty="0"/>
                        <a:t>Детский (1212 г.)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Дети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Тысячи детей погибли или были проданы в рабство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329580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479877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6D188F6-B3E5-A816-710C-89FC1CB17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32736"/>
            <a:ext cx="7729728" cy="442452"/>
          </a:xfrm>
        </p:spPr>
        <p:txBody>
          <a:bodyPr>
            <a:normAutofit fontScale="90000"/>
          </a:bodyPr>
          <a:lstStyle/>
          <a:p>
            <a:r>
              <a:rPr lang="ru-RU" dirty="0"/>
              <a:t>«крестовые походы»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F8C50287-39F2-F21C-DCEF-F883FDE304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29832058"/>
              </p:ext>
            </p:extLst>
          </p:nvPr>
        </p:nvGraphicFramePr>
        <p:xfrm>
          <a:off x="2032000" y="719666"/>
          <a:ext cx="8127999" cy="29260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xmlns="" val="230073557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xmlns="" val="215662547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xmlns="" val="1956252434"/>
                    </a:ext>
                  </a:extLst>
                </a:gridCol>
              </a:tblGrid>
              <a:tr h="443954">
                <a:tc>
                  <a:txBody>
                    <a:bodyPr/>
                    <a:lstStyle/>
                    <a:p>
                      <a:r>
                        <a:rPr lang="ru-RU" dirty="0"/>
                        <a:t>Поход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Участники и организаторы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Основные цели и результаты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66701017"/>
                  </a:ext>
                </a:extLst>
              </a:tr>
              <a:tr h="443954">
                <a:tc>
                  <a:txBody>
                    <a:bodyPr/>
                    <a:lstStyle/>
                    <a:p>
                      <a:r>
                        <a:rPr lang="ru-RU" dirty="0"/>
                        <a:t>5 крестовый поход (1217 – 1221 гг.)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Герцог Австрии Леопольд VI, король Венгрии Андраш II, и другие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Был организован поход в Палестину и Египет. Потерпели провал наступления в Египте и в переговорах по Иерусалиму из-за того что отсутствовало единство в руководстве.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62104582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ECB60013-E2DF-B045-EF5E-FC0A953036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62291552"/>
              </p:ext>
            </p:extLst>
          </p:nvPr>
        </p:nvGraphicFramePr>
        <p:xfrm>
          <a:off x="2032000" y="3831464"/>
          <a:ext cx="8127999" cy="2377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xmlns="" val="216115706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xmlns="" val="197421216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xmlns="" val="28400587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Поход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Участники и организаторы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Основные цели и результаты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79975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6 крестовый поход (1228 – 1229 гг.)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Германский король и император Римской империи Фридрих II Штауфен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18 марта 1229 года Иерусалим в результате заключения договора с египетским султаном, но в 1244 году город снова перешел к мусульманам.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730609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523840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DF92C8A-A71A-55FC-0A1C-38178F545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91730"/>
            <a:ext cx="7729728" cy="545690"/>
          </a:xfrm>
        </p:spPr>
        <p:txBody>
          <a:bodyPr>
            <a:normAutofit fontScale="90000"/>
          </a:bodyPr>
          <a:lstStyle/>
          <a:p>
            <a:r>
              <a:rPr lang="ru-RU" dirty="0"/>
              <a:t>«Крестовые походы»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CCEA5668-C6A7-E174-5228-F059B53951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58529928"/>
              </p:ext>
            </p:extLst>
          </p:nvPr>
        </p:nvGraphicFramePr>
        <p:xfrm>
          <a:off x="2032000" y="894516"/>
          <a:ext cx="8127999" cy="2377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72735">
                  <a:extLst>
                    <a:ext uri="{9D8B030D-6E8A-4147-A177-3AD203B41FA5}">
                      <a16:colId xmlns:a16="http://schemas.microsoft.com/office/drawing/2014/main" xmlns="" val="2246218606"/>
                    </a:ext>
                  </a:extLst>
                </a:gridCol>
                <a:gridCol w="2684207">
                  <a:extLst>
                    <a:ext uri="{9D8B030D-6E8A-4147-A177-3AD203B41FA5}">
                      <a16:colId xmlns:a16="http://schemas.microsoft.com/office/drawing/2014/main" xmlns="" val="1806197743"/>
                    </a:ext>
                  </a:extLst>
                </a:gridCol>
                <a:gridCol w="2771057">
                  <a:extLst>
                    <a:ext uri="{9D8B030D-6E8A-4147-A177-3AD203B41FA5}">
                      <a16:colId xmlns:a16="http://schemas.microsoft.com/office/drawing/2014/main" xmlns="" val="11283120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Поход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Участники и организаторы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Основные цели и результаты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24643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7 крестовый поход (1248 – 1254 гг.)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Французский король Людовик IX Святой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Поход на Египет. Поражение крестоносцев, взятие в плен короля с последующим выкупом и возвращением домой.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12949011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71A1A0EA-A94F-D09E-F5FE-F3D87742BE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41238057"/>
              </p:ext>
            </p:extLst>
          </p:nvPr>
        </p:nvGraphicFramePr>
        <p:xfrm>
          <a:off x="2032000" y="3487994"/>
          <a:ext cx="8127999" cy="2651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xmlns="" val="86320556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xmlns="" val="28665861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xmlns="" val="2496436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Поход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Участники и организаторы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Основные цели и результаты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06371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8 крестовый поход (1270-1291 гг.)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Монгольские войска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Последний и неудачный. Рыцари потеряли все владения на Востоке, кроме о. Кипр. Разорение стран Восточного Средиземноморья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960253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782641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F8D686-EC0A-A738-C7A7-8CDBC15BC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523" y="176981"/>
            <a:ext cx="4494998" cy="516193"/>
          </a:xfrm>
        </p:spPr>
        <p:txBody>
          <a:bodyPr/>
          <a:lstStyle/>
          <a:p>
            <a:r>
              <a:rPr lang="ru-RU" dirty="0"/>
              <a:t>«Крестовые походы»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4780DF5-6203-5EE3-4A7B-A1EE2848890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1793" r="21793"/>
          <a:stretch>
            <a:fillRect/>
          </a:stretch>
        </p:blipFill>
        <p:spPr>
          <a:xfrm>
            <a:off x="6089903" y="0"/>
            <a:ext cx="6102097" cy="6858000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6F25F78-4540-EFC6-3A50-62A29A28D2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5568" y="929148"/>
            <a:ext cx="3794760" cy="4814807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Завоеванные земли крестоносцы разделили на несколько государств:</a:t>
            </a:r>
          </a:p>
          <a:p>
            <a:r>
              <a:rPr lang="ru-RU" sz="2800" dirty="0">
                <a:solidFill>
                  <a:schemeClr val="tx1"/>
                </a:solidFill>
              </a:rPr>
              <a:t> - Иерусалимское королевство;</a:t>
            </a:r>
          </a:p>
          <a:p>
            <a:r>
              <a:rPr lang="ru-RU" sz="2800" dirty="0">
                <a:solidFill>
                  <a:schemeClr val="tx1"/>
                </a:solidFill>
              </a:rPr>
              <a:t> - королевство Антиохия;</a:t>
            </a:r>
          </a:p>
          <a:p>
            <a:r>
              <a:rPr lang="ru-RU" sz="2800" dirty="0">
                <a:solidFill>
                  <a:schemeClr val="tx1"/>
                </a:solidFill>
              </a:rPr>
              <a:t> - графство Эдесса ;</a:t>
            </a:r>
          </a:p>
          <a:p>
            <a:r>
              <a:rPr lang="ru-RU" sz="2800" dirty="0">
                <a:solidFill>
                  <a:schemeClr val="tx1"/>
                </a:solidFill>
              </a:rPr>
              <a:t>  - графство Триполи.</a:t>
            </a:r>
          </a:p>
        </p:txBody>
      </p:sp>
    </p:spTree>
    <p:extLst>
      <p:ext uri="{BB962C8B-B14F-4D97-AF65-F5344CB8AC3E}">
        <p14:creationId xmlns:p14="http://schemas.microsoft.com/office/powerpoint/2010/main" xmlns="" val="1721114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33A0482-AFEB-796E-02D9-20A513684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523" y="162232"/>
            <a:ext cx="4494998" cy="398207"/>
          </a:xfrm>
        </p:spPr>
        <p:txBody>
          <a:bodyPr/>
          <a:lstStyle/>
          <a:p>
            <a:r>
              <a:rPr lang="ru-RU" dirty="0"/>
              <a:t>«Крестовые походы»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A7E3697-D556-E90E-962B-47C3A09AB2D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4974" r="2497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C7B9E42-B6CB-9B2C-C759-0B9DD00E6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5568" y="737419"/>
            <a:ext cx="3794760" cy="5338915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/>
                </a:solidFill>
              </a:rPr>
              <a:t>В государствах крестоносцы установили феодальные порядки по образцу Европы. Для защиты своих владений на востоке строили замки и основали духовно-рыцарские ордена:</a:t>
            </a:r>
          </a:p>
          <a:p>
            <a:endParaRPr lang="ru-RU" sz="2400" dirty="0">
              <a:solidFill>
                <a:schemeClr val="tx1"/>
              </a:solidFill>
            </a:endParaRPr>
          </a:p>
          <a:p>
            <a:r>
              <a:rPr lang="ru-RU" sz="2400" dirty="0">
                <a:solidFill>
                  <a:schemeClr val="tx1"/>
                </a:solidFill>
              </a:rPr>
              <a:t> - госпитальеры;</a:t>
            </a:r>
          </a:p>
          <a:p>
            <a:r>
              <a:rPr lang="ru-RU" sz="2400" dirty="0">
                <a:solidFill>
                  <a:schemeClr val="tx1"/>
                </a:solidFill>
              </a:rPr>
              <a:t>   - тамплиеры;</a:t>
            </a:r>
          </a:p>
          <a:p>
            <a:r>
              <a:rPr lang="ru-RU" sz="2400" dirty="0">
                <a:solidFill>
                  <a:schemeClr val="tx1"/>
                </a:solidFill>
              </a:rPr>
              <a:t> - тевтонцы.</a:t>
            </a:r>
          </a:p>
        </p:txBody>
      </p:sp>
    </p:spTree>
    <p:extLst>
      <p:ext uri="{BB962C8B-B14F-4D97-AF65-F5344CB8AC3E}">
        <p14:creationId xmlns:p14="http://schemas.microsoft.com/office/powerpoint/2010/main" xmlns="" val="81455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D6727FF5-FB96-9F6B-650C-CC2C48CB10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5936" y="722670"/>
            <a:ext cx="6725264" cy="544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2965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BAC16EB5-ED76-94CD-216F-FE32612A66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9588" y="604941"/>
            <a:ext cx="4114800" cy="534193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121F414-8CC0-EB0A-D5E5-C9E750282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4388" y="604941"/>
            <a:ext cx="4439264" cy="534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52781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9909D13-1228-E4C6-189B-0CBD79C63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Спасибо за </a:t>
            </a:r>
            <a:r>
              <a:rPr lang="ru-RU"/>
              <a:t>внимание </a:t>
            </a:r>
            <a:r>
              <a:rPr lang="ru-RU" smtClean="0"/>
              <a:t>!!!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5340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FB6FDAC-A219-52D5-F162-B56F3CC63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5436108"/>
          </a:xfrm>
        </p:spPr>
        <p:txBody>
          <a:bodyPr>
            <a:normAutofit/>
          </a:bodyPr>
          <a:lstStyle/>
          <a:p>
            <a:r>
              <a:rPr lang="ru-RU" dirty="0"/>
              <a:t>Название «крестовые походы» произошло от нашитых на одежду участников изображений креста.</a:t>
            </a:r>
          </a:p>
        </p:txBody>
      </p:sp>
    </p:spTree>
    <p:extLst>
      <p:ext uri="{BB962C8B-B14F-4D97-AF65-F5344CB8AC3E}">
        <p14:creationId xmlns:p14="http://schemas.microsoft.com/office/powerpoint/2010/main" xmlns="" val="1028410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5E1DE98-A972-20C8-3E1D-24CB16F5C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523" y="132736"/>
            <a:ext cx="4494998" cy="575188"/>
          </a:xfrm>
        </p:spPr>
        <p:txBody>
          <a:bodyPr/>
          <a:lstStyle/>
          <a:p>
            <a:r>
              <a:rPr lang="ru-RU" dirty="0"/>
              <a:t>«Крестовые походы»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7B956B9-3E84-E0C3-32D9-D3949E0E779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4418" r="2441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7A8EB70-8EAB-256B-0CA0-8F37C317E2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8523" y="840658"/>
            <a:ext cx="4494998" cy="5678129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/>
                </a:solidFill>
              </a:rPr>
              <a:t>Крестовые походы, продолжавшиеся с 1096 по 1272 год, важная часть истории Средних веков . Это были военно-колонизаторские войны в странах Ближнего Востока под религиозными лозунгами борьбы христиан против «неверных», то есть мусульман. Кратко о крестовых походах говорить непросто, поскольку лишь важнейших выделяют восемь .</a:t>
            </a:r>
          </a:p>
        </p:txBody>
      </p:sp>
    </p:spTree>
    <p:extLst>
      <p:ext uri="{BB962C8B-B14F-4D97-AF65-F5344CB8AC3E}">
        <p14:creationId xmlns:p14="http://schemas.microsoft.com/office/powerpoint/2010/main" xmlns="" val="3630965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1D9FB94-F1DB-CF4B-3CB8-94DD54BC7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47484"/>
            <a:ext cx="4486656" cy="486697"/>
          </a:xfrm>
        </p:spPr>
        <p:txBody>
          <a:bodyPr>
            <a:normAutofit fontScale="90000"/>
          </a:bodyPr>
          <a:lstStyle/>
          <a:p>
            <a:r>
              <a:rPr lang="ru-RU" dirty="0"/>
              <a:t>«Крестовые походы»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659F6DFA-C25E-60AB-A5C7-24C151396F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33535" y="1548581"/>
            <a:ext cx="5132439" cy="3537155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9E25EA9-8420-F77C-EE33-2FDB8C02F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4672" y="804672"/>
            <a:ext cx="4486656" cy="5743612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/>
                </a:solidFill>
              </a:rPr>
              <a:t>Палестину, принадлежавшую Византии, в 637 году завоевали арабы. Она стала местом паломничества и христиан, и мусульман. Ситуация изменилась с приходом турок-сельджуков. В 1071 они прервали паломнические пути. Византийский император Алексей Комнин в 1095 обратился за помощью к Западу. Это стало поводом к организации похода .</a:t>
            </a:r>
          </a:p>
        </p:txBody>
      </p:sp>
    </p:spTree>
    <p:extLst>
      <p:ext uri="{BB962C8B-B14F-4D97-AF65-F5344CB8AC3E}">
        <p14:creationId xmlns:p14="http://schemas.microsoft.com/office/powerpoint/2010/main" xmlns="" val="3937084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825C114-08DC-5BD3-2409-84FFE44EC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523" y="191729"/>
            <a:ext cx="4494998" cy="648929"/>
          </a:xfrm>
        </p:spPr>
        <p:txBody>
          <a:bodyPr/>
          <a:lstStyle/>
          <a:p>
            <a:r>
              <a:rPr lang="ru-RU" dirty="0"/>
              <a:t>«Крестовые походы»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C22E25A-C3E5-8B60-CD48-188ECD01292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4974" r="2497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48FFFDF-EBDF-0C3A-0963-6EA02F43B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8523" y="1061884"/>
            <a:ext cx="4494997" cy="5796116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Причинами, побудившими людей участвовать в опасном мероприятии, были:</a:t>
            </a:r>
          </a:p>
          <a:p>
            <a:r>
              <a:rPr lang="ru-RU" sz="2000" dirty="0">
                <a:solidFill>
                  <a:schemeClr val="tx1"/>
                </a:solidFill>
              </a:rPr>
              <a:t> - стремление католической церкви распространить влияние на Восток и увеличить богатства;</a:t>
            </a:r>
          </a:p>
          <a:p>
            <a:r>
              <a:rPr lang="ru-RU" sz="2000" dirty="0">
                <a:solidFill>
                  <a:schemeClr val="tx1"/>
                </a:solidFill>
              </a:rPr>
              <a:t> - желание монархов и знати расширить территории;</a:t>
            </a:r>
          </a:p>
          <a:p>
            <a:r>
              <a:rPr lang="ru-RU" sz="2000" dirty="0">
                <a:solidFill>
                  <a:schemeClr val="tx1"/>
                </a:solidFill>
              </a:rPr>
              <a:t> - надежды крестьян на получение земли и свободы ;</a:t>
            </a:r>
          </a:p>
          <a:p>
            <a:r>
              <a:rPr lang="ru-RU" sz="2000" dirty="0">
                <a:solidFill>
                  <a:schemeClr val="tx1"/>
                </a:solidFill>
              </a:rPr>
              <a:t> -  стремление купцов установить новые торговые связи со странами Востока ;</a:t>
            </a:r>
          </a:p>
          <a:p>
            <a:r>
              <a:rPr lang="ru-RU" sz="2000" dirty="0">
                <a:solidFill>
                  <a:schemeClr val="tx1"/>
                </a:solidFill>
              </a:rPr>
              <a:t> - религиозный подъем .</a:t>
            </a:r>
          </a:p>
        </p:txBody>
      </p:sp>
    </p:spTree>
    <p:extLst>
      <p:ext uri="{BB962C8B-B14F-4D97-AF65-F5344CB8AC3E}">
        <p14:creationId xmlns:p14="http://schemas.microsoft.com/office/powerpoint/2010/main" xmlns="" val="1024298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3636288-447B-624B-2FFB-BFAB84DC0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03240"/>
            <a:ext cx="4486656" cy="442450"/>
          </a:xfrm>
        </p:spPr>
        <p:txBody>
          <a:bodyPr>
            <a:normAutofit fontScale="90000"/>
          </a:bodyPr>
          <a:lstStyle/>
          <a:p>
            <a:r>
              <a:rPr lang="ru-RU" dirty="0"/>
              <a:t>«КРЕСТОВЫЕ ПОХОДЫ»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0649D808-5054-14FB-8D52-A05D711C45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81019" y="1061883"/>
            <a:ext cx="4940710" cy="4232787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24AD35C-CD74-33B3-DA3E-C2EA589287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120" y="678426"/>
            <a:ext cx="4175760" cy="5810864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В 1095 году на Клермонском соборе Папа Римский Урбан II призвал освобождать святые земли из-под ига сарацинов (арабов и турок-сельджуков). Многие рыцари сразу приняли крест и провозгласили себя воинственными пилигримами. Позже определились и </a:t>
            </a:r>
            <a:r>
              <a:rPr lang="ru-RU" sz="2800" dirty="0"/>
              <a:t>руководители похода.</a:t>
            </a:r>
          </a:p>
        </p:txBody>
      </p:sp>
    </p:spTree>
    <p:extLst>
      <p:ext uri="{BB962C8B-B14F-4D97-AF65-F5344CB8AC3E}">
        <p14:creationId xmlns:p14="http://schemas.microsoft.com/office/powerpoint/2010/main" xmlns="" val="387863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4C197B-F055-5C0E-2023-3A095E7E7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06477"/>
            <a:ext cx="4486656" cy="598195"/>
          </a:xfrm>
        </p:spPr>
        <p:txBody>
          <a:bodyPr>
            <a:normAutofit fontScale="90000"/>
          </a:bodyPr>
          <a:lstStyle/>
          <a:p>
            <a:r>
              <a:rPr lang="ru-RU" dirty="0"/>
              <a:t>«Крестовые походы»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234A11D-D727-8D9F-F32E-9ED926BB0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5568" y="1076632"/>
            <a:ext cx="3794760" cy="5088194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В крестовых походах можно выделить группу основных участников:</a:t>
            </a:r>
          </a:p>
          <a:p>
            <a:r>
              <a:rPr lang="ru-RU" sz="2800" dirty="0">
                <a:solidFill>
                  <a:schemeClr val="tx1"/>
                </a:solidFill>
              </a:rPr>
              <a:t> - крупные феодалы;</a:t>
            </a:r>
          </a:p>
          <a:p>
            <a:r>
              <a:rPr lang="ru-RU" sz="2800" dirty="0">
                <a:solidFill>
                  <a:schemeClr val="tx1"/>
                </a:solidFill>
              </a:rPr>
              <a:t> - мелкие европейские рыцари;</a:t>
            </a:r>
          </a:p>
          <a:p>
            <a:r>
              <a:rPr lang="ru-RU" sz="2800" dirty="0">
                <a:solidFill>
                  <a:schemeClr val="tx1"/>
                </a:solidFill>
              </a:rPr>
              <a:t> - купцы;</a:t>
            </a:r>
          </a:p>
          <a:p>
            <a:r>
              <a:rPr lang="ru-RU" sz="2800" dirty="0">
                <a:solidFill>
                  <a:schemeClr val="tx1"/>
                </a:solidFill>
              </a:rPr>
              <a:t> - ремесленники-мещане;</a:t>
            </a:r>
          </a:p>
          <a:p>
            <a:r>
              <a:rPr lang="ru-RU" sz="2800" dirty="0">
                <a:solidFill>
                  <a:schemeClr val="tx1"/>
                </a:solidFill>
              </a:rPr>
              <a:t> - крестьяне.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F758CF56-4359-9186-9581-B77991BBF3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87498" y="1578077"/>
            <a:ext cx="4703046" cy="392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43147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25DC8F-2069-FE05-654A-8DEA73657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226" y="176981"/>
            <a:ext cx="11724968" cy="3101982"/>
          </a:xfrm>
        </p:spPr>
        <p:txBody>
          <a:bodyPr>
            <a:normAutofit/>
          </a:bodyPr>
          <a:lstStyle/>
          <a:p>
            <a:r>
              <a:rPr lang="ru-RU" sz="2400" dirty="0"/>
              <a:t>Первый эшелон крестоносцев составила беднота во главе с проповедником Петром Амьенским. В 1096 году они прибыли в Константинополь и, не дожидаясь рыцарей, переправились в Малую Азию. Последствия были печальны. Плохо вооруженное и необученное крестьянское ополчение турки разбили без труда 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738E7ED9-0B5F-A40B-753A-A432844AA60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12142" y="3640223"/>
            <a:ext cx="4271963" cy="2859891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2F61B53E-BB78-4D56-1951-033F3995A9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920039" y="3700855"/>
            <a:ext cx="2559819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2960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336191-A2F7-11C8-BF4C-E6070F1F0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47485"/>
            <a:ext cx="4486656" cy="545690"/>
          </a:xfrm>
        </p:spPr>
        <p:txBody>
          <a:bodyPr>
            <a:normAutofit fontScale="90000"/>
          </a:bodyPr>
          <a:lstStyle/>
          <a:p>
            <a:r>
              <a:rPr lang="ru-RU" dirty="0"/>
              <a:t>«Крестовые походы»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0ADC8F78-21CE-DC56-705B-CBB49DF683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735763" y="2074367"/>
            <a:ext cx="4816475" cy="2709267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ACB26A2-1464-5A2D-9511-90354440A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5568" y="804672"/>
            <a:ext cx="3794760" cy="5537134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tx1"/>
                </a:solidFill>
              </a:rPr>
              <a:t>Нацеленных на мусульманские страны крестовых походов было несколько. В первый крестоносцы выступили летом 1096 года. Весной 1097 они переправились в Малую Азию и захватили Никею, Антиохию, Эдессу . В июле 1099 года крестоносцы вступили в Иерусалим, устроив здесь жестокую резню мусульман . На захваченных землях европейцы создали свои государства. К 30-м гг. XII в. крестоносцы потеряли несколько городов и территорий. Иерусалимский король обратился за помощью к Папе, а тот призвал европейских монархов к новому крестовому походу .</a:t>
            </a:r>
          </a:p>
        </p:txBody>
      </p:sp>
    </p:spTree>
    <p:extLst>
      <p:ext uri="{BB962C8B-B14F-4D97-AF65-F5344CB8AC3E}">
        <p14:creationId xmlns:p14="http://schemas.microsoft.com/office/powerpoint/2010/main" xmlns="" val="1965943930"/>
      </p:ext>
    </p:extLst>
  </p:cSld>
  <p:clrMapOvr>
    <a:masterClrMapping/>
  </p:clrMapOvr>
</p:sld>
</file>

<file path=ppt/theme/theme1.xml><?xml version="1.0" encoding="utf-8"?>
<a:theme xmlns:a="http://schemas.openxmlformats.org/drawingml/2006/main" name="Посылка">
  <a:themeElements>
    <a:clrScheme name="Посылка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Посылка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осылка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Посылка</Template>
  <TotalTime>127</TotalTime>
  <Words>924</Words>
  <Application>Microsoft Office PowerPoint</Application>
  <PresentationFormat>Произвольный</PresentationFormat>
  <Paragraphs>98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Посылка</vt:lpstr>
      <vt:lpstr>«Крестовые походы»</vt:lpstr>
      <vt:lpstr>Название «крестовые походы» произошло от нашитых на одежду участников изображений креста.</vt:lpstr>
      <vt:lpstr>«Крестовые походы»</vt:lpstr>
      <vt:lpstr>«Крестовые походы»</vt:lpstr>
      <vt:lpstr>«Крестовые походы»</vt:lpstr>
      <vt:lpstr>«КРЕСТОВЫЕ ПОХОДЫ»</vt:lpstr>
      <vt:lpstr>«Крестовые походы»</vt:lpstr>
      <vt:lpstr>Первый эшелон крестоносцев составила беднота во главе с проповедником Петром Амьенским. В 1096 году они прибыли в Константинополь и, не дожидаясь рыцарей, переправились в Малую Азию. Последствия были печальны. Плохо вооруженное и необученное крестьянское ополчение турки разбили без труда .</vt:lpstr>
      <vt:lpstr>«Крестовые походы»</vt:lpstr>
      <vt:lpstr>«Крестовые походы»</vt:lpstr>
      <vt:lpstr>«Крестовые походы»</vt:lpstr>
      <vt:lpstr>«крестовые походы»</vt:lpstr>
      <vt:lpstr>«крестовые походы»</vt:lpstr>
      <vt:lpstr>«Крестовые походы»</vt:lpstr>
      <vt:lpstr>«Крестовые походы»</vt:lpstr>
      <vt:lpstr>«Крестовые походы»</vt:lpstr>
      <vt:lpstr>Слайд 17</vt:lpstr>
      <vt:lpstr>Слайд 18</vt:lpstr>
      <vt:lpstr>Спасибо за внимание !!!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«Крестовые походы»</dc:title>
  <dc:creator>elenakrychkova2021@outlook.com</dc:creator>
  <cp:lastModifiedBy>Админ</cp:lastModifiedBy>
  <cp:revision>5</cp:revision>
  <dcterms:created xsi:type="dcterms:W3CDTF">2023-11-12T10:27:07Z</dcterms:created>
  <dcterms:modified xsi:type="dcterms:W3CDTF">2024-11-07T09:03:34Z</dcterms:modified>
</cp:coreProperties>
</file>